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6"/>
  </p:notesMasterIdLst>
  <p:sldIdLst>
    <p:sldId id="256" r:id="rId2"/>
    <p:sldId id="257" r:id="rId3"/>
    <p:sldId id="258" r:id="rId4"/>
    <p:sldId id="259" r:id="rId5"/>
    <p:sldId id="260" r:id="rId6"/>
    <p:sldId id="261" r:id="rId7"/>
    <p:sldId id="319"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 id="320"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12188825" cy="6858000"/>
  <p:notesSz cx="6858000" cy="9144000"/>
  <p:embeddedFontLst>
    <p:embeddedFont>
      <p:font typeface="Corbel" panose="020B0503020204020204" pitchFamily="34" charset="0"/>
      <p:regular r:id="rId67"/>
      <p:bold r:id="rId68"/>
      <p:italic r:id="rId69"/>
      <p:boldItalic r:id="rId70"/>
    </p:embeddedFont>
    <p:embeddedFont>
      <p:font typeface="Arial Black" panose="020B0A04020102020204" pitchFamily="34" charset="0"/>
      <p:bold r:id="rId71"/>
    </p:embeddedFont>
    <p:embeddedFont>
      <p:font typeface="Consolas" panose="020B0609020204030204" pitchFamily="49"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9">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99F054-A03D-44CD-A688-2F943124FFDE}">
  <a:tblStyle styleId="{F799F054-A03D-44CD-A688-2F943124FFDE}" styleName="Table_0">
    <a:wholeTbl>
      <a:tcTxStyle b="off" i="off">
        <a:font>
          <a:latin typeface="Corbel"/>
          <a:ea typeface="Corbel"/>
          <a:cs typeface="Corbe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orbel"/>
          <a:ea typeface="Corbel"/>
          <a:cs typeface="Corbel"/>
        </a:font>
        <a:schemeClr val="lt1"/>
      </a:tcTxStyle>
      <a:tcStyle>
        <a:tcBdr/>
        <a:fill>
          <a:solidFill>
            <a:schemeClr val="dk1"/>
          </a:solidFill>
        </a:fill>
      </a:tcStyle>
    </a:lastCol>
    <a:firstCol>
      <a:tcTxStyle b="on" i="off">
        <a:font>
          <a:latin typeface="Corbel"/>
          <a:ea typeface="Corbel"/>
          <a:cs typeface="Corbel"/>
        </a:font>
        <a:schemeClr val="lt1"/>
      </a:tcTxStyle>
      <a:tcStyle>
        <a:tcBdr/>
        <a:fill>
          <a:solidFill>
            <a:schemeClr val="dk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orbel"/>
          <a:ea typeface="Corbel"/>
          <a:cs typeface="Corbel"/>
        </a:font>
        <a:schemeClr val="dk1"/>
      </a:tcTxStyle>
      <a:tcStyle>
        <a:tcBdr/>
      </a:tcStyle>
    </a:seCell>
    <a:swCell>
      <a:tcTxStyle b="on" i="off">
        <a:font>
          <a:latin typeface="Corbel"/>
          <a:ea typeface="Corbel"/>
          <a:cs typeface="Corbel"/>
        </a:font>
        <a:schemeClr val="dk1"/>
      </a:tcTxStyle>
      <a:tcStyle>
        <a:tcBdr/>
      </a:tcStyle>
    </a:swCell>
    <a:firstRow>
      <a:tcTxStyle b="on" i="off">
        <a:font>
          <a:latin typeface="Corbel"/>
          <a:ea typeface="Corbel"/>
          <a:cs typeface="Corbel"/>
        </a:font>
        <a:schemeClr val="lt1"/>
      </a:tcTxStyle>
      <a:tcStyle>
        <a:tcBdr>
          <a:bottom>
            <a:ln w="25400" cap="flat" cmpd="sng">
              <a:solidFill>
                <a:schemeClr val="dk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pos="3839"/>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[loss data Jan 2017-2020.xls]Sheet2!PivotTable1</c:name>
    <c:fmtId val="5"/>
  </c:pivotSource>
  <c:chart>
    <c:autoTitleDeleted val="0"/>
    <c:pivotFmts>
      <c:pivotFmt>
        <c:idx val="0"/>
      </c:pivotFmt>
      <c:pivotFmt>
        <c:idx val="1"/>
      </c:pivotFmt>
      <c:pivotFmt>
        <c:idx val="2"/>
      </c:pivotFmt>
      <c:pivotFmt>
        <c:idx val="3"/>
        <c:spPr>
          <a:solidFill>
            <a:schemeClr val="accent6"/>
          </a:solidFill>
          <a:ln>
            <a:noFill/>
          </a:ln>
          <a:effectLst/>
        </c:spPr>
        <c:marker>
          <c:spPr>
            <a:solidFill>
              <a:schemeClr val="accent6"/>
            </a:solidFill>
            <a:ln w="9525">
              <a:solidFill>
                <a:schemeClr val="accent6"/>
              </a:solidFill>
              <a:round/>
            </a:ln>
            <a:effectLst/>
          </c:spPr>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pPr>
            <a:solidFill>
              <a:schemeClr val="accent6"/>
            </a:solidFill>
            <a:ln w="9525">
              <a:solidFill>
                <a:schemeClr val="accent6"/>
              </a:solidFill>
              <a:round/>
            </a:ln>
            <a:effectLst/>
          </c:spPr>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a:ln>
            <a:noFill/>
          </a:ln>
          <a:effectLst/>
        </c:spPr>
        <c:marker>
          <c:spPr>
            <a:solidFill>
              <a:schemeClr val="accent6"/>
            </a:solidFill>
            <a:ln w="9525">
              <a:solidFill>
                <a:schemeClr val="accent6"/>
              </a:solidFill>
              <a:round/>
            </a:ln>
            <a:effectLst/>
          </c:spPr>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Sheet2!$B$3:$B$4</c:f>
              <c:strCache>
                <c:ptCount val="1"/>
                <c:pt idx="0">
                  <c:v>2017</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Sheet2!$A$5:$A$7</c:f>
              <c:strCache>
                <c:ptCount val="2"/>
                <c:pt idx="0">
                  <c:v>Fall or Slip Injury</c:v>
                </c:pt>
                <c:pt idx="1">
                  <c:v>Misc. (Fall or Slip Injury)</c:v>
                </c:pt>
              </c:strCache>
            </c:strRef>
          </c:cat>
          <c:val>
            <c:numRef>
              <c:f>Sheet2!$B$5:$B$7</c:f>
              <c:numCache>
                <c:formatCode>General</c:formatCode>
                <c:ptCount val="2"/>
                <c:pt idx="0">
                  <c:v>39</c:v>
                </c:pt>
                <c:pt idx="1">
                  <c:v>84</c:v>
                </c:pt>
              </c:numCache>
            </c:numRef>
          </c:val>
          <c:extLst>
            <c:ext xmlns:c16="http://schemas.microsoft.com/office/drawing/2014/chart" uri="{C3380CC4-5D6E-409C-BE32-E72D297353CC}">
              <c16:uniqueId val="{00000000-4459-4FE1-B821-BE4DF1300D75}"/>
            </c:ext>
          </c:extLst>
        </c:ser>
        <c:ser>
          <c:idx val="1"/>
          <c:order val="1"/>
          <c:tx>
            <c:strRef>
              <c:f>Sheet2!$C$3:$C$4</c:f>
              <c:strCache>
                <c:ptCount val="1"/>
                <c:pt idx="0">
                  <c:v>2018</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Sheet2!$A$5:$A$7</c:f>
              <c:strCache>
                <c:ptCount val="2"/>
                <c:pt idx="0">
                  <c:v>Fall or Slip Injury</c:v>
                </c:pt>
                <c:pt idx="1">
                  <c:v>Misc. (Fall or Slip Injury)</c:v>
                </c:pt>
              </c:strCache>
            </c:strRef>
          </c:cat>
          <c:val>
            <c:numRef>
              <c:f>Sheet2!$C$5:$C$7</c:f>
              <c:numCache>
                <c:formatCode>General</c:formatCode>
                <c:ptCount val="2"/>
                <c:pt idx="0">
                  <c:v>140</c:v>
                </c:pt>
                <c:pt idx="1">
                  <c:v>2</c:v>
                </c:pt>
              </c:numCache>
            </c:numRef>
          </c:val>
          <c:extLst>
            <c:ext xmlns:c16="http://schemas.microsoft.com/office/drawing/2014/chart" uri="{C3380CC4-5D6E-409C-BE32-E72D297353CC}">
              <c16:uniqueId val="{00000001-4459-4FE1-B821-BE4DF1300D75}"/>
            </c:ext>
          </c:extLst>
        </c:ser>
        <c:ser>
          <c:idx val="2"/>
          <c:order val="2"/>
          <c:tx>
            <c:strRef>
              <c:f>Sheet2!$D$3:$D$4</c:f>
              <c:strCache>
                <c:ptCount val="1"/>
                <c:pt idx="0">
                  <c:v>2019</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Sheet2!$A$5:$A$7</c:f>
              <c:strCache>
                <c:ptCount val="2"/>
                <c:pt idx="0">
                  <c:v>Fall or Slip Injury</c:v>
                </c:pt>
                <c:pt idx="1">
                  <c:v>Misc. (Fall or Slip Injury)</c:v>
                </c:pt>
              </c:strCache>
            </c:strRef>
          </c:cat>
          <c:val>
            <c:numRef>
              <c:f>Sheet2!$D$5:$D$7</c:f>
              <c:numCache>
                <c:formatCode>General</c:formatCode>
                <c:ptCount val="2"/>
                <c:pt idx="0">
                  <c:v>131</c:v>
                </c:pt>
              </c:numCache>
            </c:numRef>
          </c:val>
          <c:extLst>
            <c:ext xmlns:c16="http://schemas.microsoft.com/office/drawing/2014/chart" uri="{C3380CC4-5D6E-409C-BE32-E72D297353CC}">
              <c16:uniqueId val="{00000002-4459-4FE1-B821-BE4DF1300D75}"/>
            </c:ext>
          </c:extLst>
        </c:ser>
        <c:dLbls>
          <c:dLblPos val="outEnd"/>
          <c:showLegendKey val="0"/>
          <c:showVal val="1"/>
          <c:showCatName val="0"/>
          <c:showSerName val="0"/>
          <c:showPercent val="0"/>
          <c:showBubbleSize val="0"/>
        </c:dLbls>
        <c:gapWidth val="444"/>
        <c:overlap val="-90"/>
        <c:axId val="668238568"/>
        <c:axId val="668236272"/>
      </c:barChart>
      <c:catAx>
        <c:axId val="668238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bg1"/>
                </a:solidFill>
                <a:latin typeface="+mn-lt"/>
                <a:ea typeface="+mn-ea"/>
                <a:cs typeface="+mn-cs"/>
              </a:defRPr>
            </a:pPr>
            <a:endParaRPr lang="en-US"/>
          </a:p>
        </c:txPr>
        <c:crossAx val="668236272"/>
        <c:crosses val="autoZero"/>
        <c:auto val="1"/>
        <c:lblAlgn val="ctr"/>
        <c:lblOffset val="100"/>
        <c:noMultiLvlLbl val="0"/>
      </c:catAx>
      <c:valAx>
        <c:axId val="668236272"/>
        <c:scaling>
          <c:orientation val="minMax"/>
        </c:scaling>
        <c:delete val="1"/>
        <c:axPos val="l"/>
        <c:numFmt formatCode="General" sourceLinked="1"/>
        <c:majorTickMark val="none"/>
        <c:minorTickMark val="none"/>
        <c:tickLblPos val="nextTo"/>
        <c:crossAx val="6682385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7E3718-9417-413C-B81A-886EF743E62A}" type="doc">
      <dgm:prSet loTypeId="urn:microsoft.com/office/officeart/2005/8/layout/cycle1" loCatId="cycle" qsTypeId="urn:microsoft.com/office/officeart/2005/8/quickstyle/simple1" qsCatId="simple" csTypeId="urn:microsoft.com/office/officeart/2005/8/colors/accent1_1" csCatId="accent1" phldr="1"/>
      <dgm:spPr/>
      <dgm:t>
        <a:bodyPr/>
        <a:lstStyle/>
        <a:p>
          <a:endParaRPr lang="en-US"/>
        </a:p>
      </dgm:t>
    </dgm:pt>
    <dgm:pt modelId="{73F2084B-41AE-4382-AFF9-DE753338BF55}">
      <dgm:prSet phldrT="[Text]" custT="1"/>
      <dgm:spPr/>
      <dgm:t>
        <a:bodyPr/>
        <a:lstStyle/>
        <a:p>
          <a:r>
            <a:rPr lang="en-US" sz="1600" b="0" cap="none" spc="0" dirty="0" smtClean="0">
              <a:ln w="0"/>
              <a:solidFill>
                <a:schemeClr val="accent2"/>
              </a:solidFill>
              <a:effectLst>
                <a:outerShdw blurRad="38100" dist="25400" dir="5400000" algn="ctr" rotWithShape="0">
                  <a:srgbClr val="6E747A">
                    <a:alpha val="43000"/>
                  </a:srgbClr>
                </a:outerShdw>
              </a:effectLst>
            </a:rPr>
            <a:t>2</a:t>
          </a:r>
          <a:r>
            <a:rPr lang="en-US" sz="1600" b="1" cap="none" spc="0" dirty="0" smtClean="0">
              <a:ln w="22225">
                <a:solidFill>
                  <a:schemeClr val="accent2"/>
                </a:solidFill>
                <a:prstDash val="solid"/>
              </a:ln>
              <a:solidFill>
                <a:schemeClr val="accent2">
                  <a:lumMod val="40000"/>
                  <a:lumOff val="60000"/>
                </a:schemeClr>
              </a:solidFill>
              <a:effectLst/>
            </a:rPr>
            <a:t> </a:t>
          </a:r>
          <a:r>
            <a:rPr lang="en-US" sz="1600" dirty="0" smtClean="0">
              <a:solidFill>
                <a:schemeClr val="accent1"/>
              </a:solidFill>
            </a:rPr>
            <a:t>Impact Assessment</a:t>
          </a:r>
          <a:endParaRPr lang="en-US" sz="1600" dirty="0">
            <a:solidFill>
              <a:schemeClr val="accent1"/>
            </a:solidFill>
          </a:endParaRPr>
        </a:p>
      </dgm:t>
    </dgm:pt>
    <dgm:pt modelId="{5CFE90A5-45F4-41FC-A0FD-5234FBA292E3}" type="parTrans" cxnId="{9C0FF064-3542-4148-B2A5-706D2B374C1D}">
      <dgm:prSet/>
      <dgm:spPr/>
      <dgm:t>
        <a:bodyPr/>
        <a:lstStyle/>
        <a:p>
          <a:endParaRPr lang="en-US" sz="2000">
            <a:solidFill>
              <a:schemeClr val="accent1"/>
            </a:solidFill>
          </a:endParaRPr>
        </a:p>
      </dgm:t>
    </dgm:pt>
    <dgm:pt modelId="{E996E08D-E504-4106-A643-C76A5152A0A7}" type="sibTrans" cxnId="{9C0FF064-3542-4148-B2A5-706D2B374C1D}">
      <dgm:prSet/>
      <dgm:spPr/>
      <dgm:t>
        <a:bodyPr/>
        <a:lstStyle/>
        <a:p>
          <a:endParaRPr lang="en-US" sz="2000">
            <a:solidFill>
              <a:schemeClr val="accent1"/>
            </a:solidFill>
          </a:endParaRPr>
        </a:p>
      </dgm:t>
    </dgm:pt>
    <dgm:pt modelId="{117AA77B-0D7C-424E-B03B-3EDE7633CB5B}">
      <dgm:prSet phldrT="[Text]" custT="1"/>
      <dgm:spPr/>
      <dgm:t>
        <a:bodyPr/>
        <a:lstStyle/>
        <a:p>
          <a:r>
            <a:rPr lang="en-US" sz="1600" b="0" cap="none" spc="0" dirty="0" smtClean="0">
              <a:ln w="0"/>
              <a:solidFill>
                <a:schemeClr val="accent2"/>
              </a:solidFill>
              <a:effectLst>
                <a:outerShdw blurRad="38100" dist="25400" dir="5400000" algn="ctr" rotWithShape="0">
                  <a:srgbClr val="6E747A">
                    <a:alpha val="43000"/>
                  </a:srgbClr>
                </a:outerShdw>
              </a:effectLst>
            </a:rPr>
            <a:t>3 </a:t>
          </a:r>
          <a:r>
            <a:rPr lang="en-US" sz="1600" dirty="0" smtClean="0">
              <a:solidFill>
                <a:schemeClr val="accent1"/>
              </a:solidFill>
            </a:rPr>
            <a:t>Mitigation Development</a:t>
          </a:r>
          <a:endParaRPr lang="en-US" sz="1600" dirty="0">
            <a:solidFill>
              <a:schemeClr val="accent1"/>
            </a:solidFill>
          </a:endParaRPr>
        </a:p>
      </dgm:t>
    </dgm:pt>
    <dgm:pt modelId="{90849080-FB1C-431A-A617-A2C4BFBB3946}" type="parTrans" cxnId="{9BE596DF-E913-402A-9A51-A4E1CDDFBCAB}">
      <dgm:prSet/>
      <dgm:spPr/>
      <dgm:t>
        <a:bodyPr/>
        <a:lstStyle/>
        <a:p>
          <a:endParaRPr lang="en-US" sz="2000">
            <a:solidFill>
              <a:schemeClr val="accent1"/>
            </a:solidFill>
          </a:endParaRPr>
        </a:p>
      </dgm:t>
    </dgm:pt>
    <dgm:pt modelId="{54A2246A-6B0D-457A-9E26-E6AB597759EE}" type="sibTrans" cxnId="{9BE596DF-E913-402A-9A51-A4E1CDDFBCAB}">
      <dgm:prSet/>
      <dgm:spPr/>
      <dgm:t>
        <a:bodyPr/>
        <a:lstStyle/>
        <a:p>
          <a:endParaRPr lang="en-US" sz="2000">
            <a:solidFill>
              <a:schemeClr val="accent1"/>
            </a:solidFill>
          </a:endParaRPr>
        </a:p>
      </dgm:t>
    </dgm:pt>
    <dgm:pt modelId="{5976FDE0-1A23-43C6-BEC0-7DC71520F20D}">
      <dgm:prSet phldrT="[Text]" custT="1"/>
      <dgm:spPr/>
      <dgm:t>
        <a:bodyPr/>
        <a:lstStyle/>
        <a:p>
          <a:r>
            <a:rPr lang="en-US" sz="1600" b="0" cap="none" spc="0" dirty="0" smtClean="0">
              <a:ln w="0"/>
              <a:solidFill>
                <a:schemeClr val="accent2"/>
              </a:solidFill>
              <a:effectLst>
                <a:outerShdw blurRad="38100" dist="25400" dir="5400000" algn="ctr" rotWithShape="0">
                  <a:srgbClr val="6E747A">
                    <a:alpha val="43000"/>
                  </a:srgbClr>
                </a:outerShdw>
              </a:effectLst>
            </a:rPr>
            <a:t>4 </a:t>
          </a:r>
          <a:r>
            <a:rPr lang="en-US" sz="1600" dirty="0" smtClean="0">
              <a:solidFill>
                <a:schemeClr val="accent1"/>
              </a:solidFill>
            </a:rPr>
            <a:t>Implementation</a:t>
          </a:r>
          <a:endParaRPr lang="en-US" sz="1600" dirty="0">
            <a:solidFill>
              <a:schemeClr val="accent1"/>
            </a:solidFill>
          </a:endParaRPr>
        </a:p>
      </dgm:t>
    </dgm:pt>
    <dgm:pt modelId="{F34621A7-DF1A-4733-A9F3-15707888D1AA}" type="parTrans" cxnId="{6C5E9366-B616-4752-AAD3-EC4228955686}">
      <dgm:prSet/>
      <dgm:spPr/>
      <dgm:t>
        <a:bodyPr/>
        <a:lstStyle/>
        <a:p>
          <a:endParaRPr lang="en-US" sz="2000">
            <a:solidFill>
              <a:schemeClr val="accent1"/>
            </a:solidFill>
          </a:endParaRPr>
        </a:p>
      </dgm:t>
    </dgm:pt>
    <dgm:pt modelId="{E7A47840-F5DF-4917-B542-5C3548EDE461}" type="sibTrans" cxnId="{6C5E9366-B616-4752-AAD3-EC4228955686}">
      <dgm:prSet/>
      <dgm:spPr/>
      <dgm:t>
        <a:bodyPr/>
        <a:lstStyle/>
        <a:p>
          <a:endParaRPr lang="en-US" sz="2000">
            <a:solidFill>
              <a:schemeClr val="accent1"/>
            </a:solidFill>
          </a:endParaRPr>
        </a:p>
      </dgm:t>
    </dgm:pt>
    <dgm:pt modelId="{71E79AF2-6720-41B2-8D50-291A7B54EEE5}">
      <dgm:prSet phldrT="[Text]" custT="1"/>
      <dgm:spPr/>
      <dgm:t>
        <a:bodyPr/>
        <a:lstStyle/>
        <a:p>
          <a:r>
            <a:rPr lang="en-US" sz="1600" b="0" cap="none" spc="0" dirty="0" smtClean="0">
              <a:ln w="0"/>
              <a:solidFill>
                <a:schemeClr val="accent2"/>
              </a:solidFill>
              <a:effectLst>
                <a:outerShdw blurRad="38100" dist="25400" dir="5400000" algn="ctr" rotWithShape="0">
                  <a:srgbClr val="6E747A">
                    <a:alpha val="43000"/>
                  </a:srgbClr>
                </a:outerShdw>
              </a:effectLst>
            </a:rPr>
            <a:t>5</a:t>
          </a:r>
          <a:r>
            <a:rPr lang="en-US" sz="1600" dirty="0" smtClean="0">
              <a:solidFill>
                <a:schemeClr val="accent1"/>
              </a:solidFill>
            </a:rPr>
            <a:t> Management</a:t>
          </a:r>
          <a:endParaRPr lang="en-US" sz="1600" dirty="0">
            <a:solidFill>
              <a:schemeClr val="accent1"/>
            </a:solidFill>
          </a:endParaRPr>
        </a:p>
      </dgm:t>
    </dgm:pt>
    <dgm:pt modelId="{E9C0D3E8-716D-4638-8DF1-F8B02BF18B76}" type="parTrans" cxnId="{73DAD885-A555-4F58-93F3-26F5D49FCF40}">
      <dgm:prSet/>
      <dgm:spPr/>
      <dgm:t>
        <a:bodyPr/>
        <a:lstStyle/>
        <a:p>
          <a:endParaRPr lang="en-US" sz="2000">
            <a:solidFill>
              <a:schemeClr val="accent1"/>
            </a:solidFill>
          </a:endParaRPr>
        </a:p>
      </dgm:t>
    </dgm:pt>
    <dgm:pt modelId="{3725B863-A97B-421F-8F3E-8585A46A7A1A}" type="sibTrans" cxnId="{73DAD885-A555-4F58-93F3-26F5D49FCF40}">
      <dgm:prSet/>
      <dgm:spPr/>
      <dgm:t>
        <a:bodyPr/>
        <a:lstStyle/>
        <a:p>
          <a:endParaRPr lang="en-US" sz="2000">
            <a:solidFill>
              <a:schemeClr val="accent1"/>
            </a:solidFill>
          </a:endParaRPr>
        </a:p>
      </dgm:t>
    </dgm:pt>
    <dgm:pt modelId="{1C2062FC-D79B-4998-AEAE-BC1632034D71}">
      <dgm:prSet phldrT="[Text]" custT="1"/>
      <dgm:spPr/>
      <dgm:t>
        <a:bodyPr/>
        <a:lstStyle/>
        <a:p>
          <a:r>
            <a:rPr lang="en-US" sz="1600" b="0" cap="none" spc="0" dirty="0" smtClean="0">
              <a:ln w="0"/>
              <a:solidFill>
                <a:schemeClr val="accent2"/>
              </a:solidFill>
              <a:effectLst>
                <a:outerShdw blurRad="38100" dist="25400" dir="5400000" algn="ctr" rotWithShape="0">
                  <a:srgbClr val="6E747A">
                    <a:alpha val="43000"/>
                  </a:srgbClr>
                </a:outerShdw>
              </a:effectLst>
            </a:rPr>
            <a:t>1</a:t>
          </a:r>
          <a:r>
            <a:rPr lang="en-US" sz="1600" b="1" cap="none" spc="0" dirty="0" smtClean="0">
              <a:ln w="22225">
                <a:solidFill>
                  <a:schemeClr val="accent2"/>
                </a:solidFill>
                <a:prstDash val="solid"/>
              </a:ln>
              <a:solidFill>
                <a:schemeClr val="accent2">
                  <a:lumMod val="40000"/>
                  <a:lumOff val="60000"/>
                </a:schemeClr>
              </a:solidFill>
              <a:effectLst/>
            </a:rPr>
            <a:t> </a:t>
          </a:r>
          <a:r>
            <a:rPr lang="en-US" sz="1600" dirty="0" smtClean="0">
              <a:solidFill>
                <a:schemeClr val="accent1"/>
              </a:solidFill>
            </a:rPr>
            <a:t>Identification</a:t>
          </a:r>
          <a:endParaRPr lang="en-US" sz="1600" dirty="0">
            <a:solidFill>
              <a:schemeClr val="accent1"/>
            </a:solidFill>
          </a:endParaRPr>
        </a:p>
      </dgm:t>
    </dgm:pt>
    <dgm:pt modelId="{5B0F2ACA-D28E-4866-832E-E255EF6B28F0}" type="parTrans" cxnId="{338FF0B4-96DC-4B27-8B00-05A2E8D4E7F3}">
      <dgm:prSet/>
      <dgm:spPr/>
      <dgm:t>
        <a:bodyPr/>
        <a:lstStyle/>
        <a:p>
          <a:endParaRPr lang="en-US" sz="2000">
            <a:solidFill>
              <a:schemeClr val="accent1"/>
            </a:solidFill>
          </a:endParaRPr>
        </a:p>
      </dgm:t>
    </dgm:pt>
    <dgm:pt modelId="{B50FF0F5-8449-414F-92DA-A3ADFDDA1042}" type="sibTrans" cxnId="{338FF0B4-96DC-4B27-8B00-05A2E8D4E7F3}">
      <dgm:prSet/>
      <dgm:spPr/>
      <dgm:t>
        <a:bodyPr/>
        <a:lstStyle/>
        <a:p>
          <a:endParaRPr lang="en-US" sz="2000">
            <a:solidFill>
              <a:schemeClr val="accent1"/>
            </a:solidFill>
          </a:endParaRPr>
        </a:p>
      </dgm:t>
    </dgm:pt>
    <dgm:pt modelId="{CF809388-3ECD-48AF-9C93-48DF795D52B0}" type="pres">
      <dgm:prSet presAssocID="{8C7E3718-9417-413C-B81A-886EF743E62A}" presName="cycle" presStyleCnt="0">
        <dgm:presLayoutVars>
          <dgm:dir/>
          <dgm:resizeHandles val="exact"/>
        </dgm:presLayoutVars>
      </dgm:prSet>
      <dgm:spPr/>
      <dgm:t>
        <a:bodyPr/>
        <a:lstStyle/>
        <a:p>
          <a:endParaRPr lang="en-US"/>
        </a:p>
      </dgm:t>
    </dgm:pt>
    <dgm:pt modelId="{8092AB66-2C49-43D0-88C8-6EA04A749405}" type="pres">
      <dgm:prSet presAssocID="{73F2084B-41AE-4382-AFF9-DE753338BF55}" presName="dummy" presStyleCnt="0"/>
      <dgm:spPr/>
    </dgm:pt>
    <dgm:pt modelId="{880AC318-4C66-493E-BD9E-CE1B035E015C}" type="pres">
      <dgm:prSet presAssocID="{73F2084B-41AE-4382-AFF9-DE753338BF55}" presName="node" presStyleLbl="revTx" presStyleIdx="0" presStyleCnt="5">
        <dgm:presLayoutVars>
          <dgm:bulletEnabled val="1"/>
        </dgm:presLayoutVars>
      </dgm:prSet>
      <dgm:spPr/>
      <dgm:t>
        <a:bodyPr/>
        <a:lstStyle/>
        <a:p>
          <a:endParaRPr lang="en-US"/>
        </a:p>
      </dgm:t>
    </dgm:pt>
    <dgm:pt modelId="{8E6C9D30-67E8-4F46-9E7C-3ECC3CD64972}" type="pres">
      <dgm:prSet presAssocID="{E996E08D-E504-4106-A643-C76A5152A0A7}" presName="sibTrans" presStyleLbl="node1" presStyleIdx="0" presStyleCnt="5"/>
      <dgm:spPr/>
      <dgm:t>
        <a:bodyPr/>
        <a:lstStyle/>
        <a:p>
          <a:endParaRPr lang="en-US"/>
        </a:p>
      </dgm:t>
    </dgm:pt>
    <dgm:pt modelId="{31641076-B47F-46DB-AD79-440F4D42FED6}" type="pres">
      <dgm:prSet presAssocID="{117AA77B-0D7C-424E-B03B-3EDE7633CB5B}" presName="dummy" presStyleCnt="0"/>
      <dgm:spPr/>
    </dgm:pt>
    <dgm:pt modelId="{9A90FB37-C987-4B42-BDF4-E8F877D40EA5}" type="pres">
      <dgm:prSet presAssocID="{117AA77B-0D7C-424E-B03B-3EDE7633CB5B}" presName="node" presStyleLbl="revTx" presStyleIdx="1" presStyleCnt="5">
        <dgm:presLayoutVars>
          <dgm:bulletEnabled val="1"/>
        </dgm:presLayoutVars>
      </dgm:prSet>
      <dgm:spPr/>
      <dgm:t>
        <a:bodyPr/>
        <a:lstStyle/>
        <a:p>
          <a:endParaRPr lang="en-US"/>
        </a:p>
      </dgm:t>
    </dgm:pt>
    <dgm:pt modelId="{A5810585-C182-4CC5-82A0-7171CDA5B0C6}" type="pres">
      <dgm:prSet presAssocID="{54A2246A-6B0D-457A-9E26-E6AB597759EE}" presName="sibTrans" presStyleLbl="node1" presStyleIdx="1" presStyleCnt="5" custLinFactNeighborX="5378" custLinFactNeighborY="-1555"/>
      <dgm:spPr/>
      <dgm:t>
        <a:bodyPr/>
        <a:lstStyle/>
        <a:p>
          <a:endParaRPr lang="en-US"/>
        </a:p>
      </dgm:t>
    </dgm:pt>
    <dgm:pt modelId="{346F7E75-8B59-4D9A-ACCB-91657930D7BB}" type="pres">
      <dgm:prSet presAssocID="{5976FDE0-1A23-43C6-BEC0-7DC71520F20D}" presName="dummy" presStyleCnt="0"/>
      <dgm:spPr/>
    </dgm:pt>
    <dgm:pt modelId="{1247F4D1-2621-4454-81FE-12FA204475AA}" type="pres">
      <dgm:prSet presAssocID="{5976FDE0-1A23-43C6-BEC0-7DC71520F20D}" presName="node" presStyleLbl="revTx" presStyleIdx="2" presStyleCnt="5" custScaleX="111666">
        <dgm:presLayoutVars>
          <dgm:bulletEnabled val="1"/>
        </dgm:presLayoutVars>
      </dgm:prSet>
      <dgm:spPr/>
      <dgm:t>
        <a:bodyPr/>
        <a:lstStyle/>
        <a:p>
          <a:endParaRPr lang="en-US"/>
        </a:p>
      </dgm:t>
    </dgm:pt>
    <dgm:pt modelId="{C1186B6C-9488-4D01-BF39-099C18ED0E84}" type="pres">
      <dgm:prSet presAssocID="{E7A47840-F5DF-4917-B542-5C3548EDE461}" presName="sibTrans" presStyleLbl="node1" presStyleIdx="2" presStyleCnt="5" custLinFactNeighborX="-3372" custLinFactNeighborY="-1555"/>
      <dgm:spPr/>
      <dgm:t>
        <a:bodyPr/>
        <a:lstStyle/>
        <a:p>
          <a:endParaRPr lang="en-US"/>
        </a:p>
      </dgm:t>
    </dgm:pt>
    <dgm:pt modelId="{FA681EC0-49D5-4842-A443-83CF2103277C}" type="pres">
      <dgm:prSet presAssocID="{71E79AF2-6720-41B2-8D50-291A7B54EEE5}" presName="dummy" presStyleCnt="0"/>
      <dgm:spPr/>
    </dgm:pt>
    <dgm:pt modelId="{D4C6463C-DB84-494F-9969-D0B908B6DD0E}" type="pres">
      <dgm:prSet presAssocID="{71E79AF2-6720-41B2-8D50-291A7B54EEE5}" presName="node" presStyleLbl="revTx" presStyleIdx="3" presStyleCnt="5">
        <dgm:presLayoutVars>
          <dgm:bulletEnabled val="1"/>
        </dgm:presLayoutVars>
      </dgm:prSet>
      <dgm:spPr/>
      <dgm:t>
        <a:bodyPr/>
        <a:lstStyle/>
        <a:p>
          <a:endParaRPr lang="en-US"/>
        </a:p>
      </dgm:t>
    </dgm:pt>
    <dgm:pt modelId="{1DAA5FFB-4024-4B8C-8D0D-D11C82CA5ACE}" type="pres">
      <dgm:prSet presAssocID="{3725B863-A97B-421F-8F3E-8585A46A7A1A}" presName="sibTrans" presStyleLbl="node1" presStyleIdx="3" presStyleCnt="5"/>
      <dgm:spPr/>
      <dgm:t>
        <a:bodyPr/>
        <a:lstStyle/>
        <a:p>
          <a:endParaRPr lang="en-US"/>
        </a:p>
      </dgm:t>
    </dgm:pt>
    <dgm:pt modelId="{CA669E68-EEAB-4569-B3C2-C4799D2B51FC}" type="pres">
      <dgm:prSet presAssocID="{1C2062FC-D79B-4998-AEAE-BC1632034D71}" presName="dummy" presStyleCnt="0"/>
      <dgm:spPr/>
    </dgm:pt>
    <dgm:pt modelId="{FE111005-889A-4B21-A21C-37EA05E868DD}" type="pres">
      <dgm:prSet presAssocID="{1C2062FC-D79B-4998-AEAE-BC1632034D71}" presName="node" presStyleLbl="revTx" presStyleIdx="4" presStyleCnt="5">
        <dgm:presLayoutVars>
          <dgm:bulletEnabled val="1"/>
        </dgm:presLayoutVars>
      </dgm:prSet>
      <dgm:spPr/>
      <dgm:t>
        <a:bodyPr/>
        <a:lstStyle/>
        <a:p>
          <a:endParaRPr lang="en-US"/>
        </a:p>
      </dgm:t>
    </dgm:pt>
    <dgm:pt modelId="{9C451F1E-B31B-4BFE-B9F7-037CD33EA780}" type="pres">
      <dgm:prSet presAssocID="{B50FF0F5-8449-414F-92DA-A3ADFDDA1042}" presName="sibTrans" presStyleLbl="node1" presStyleIdx="4" presStyleCnt="5"/>
      <dgm:spPr/>
      <dgm:t>
        <a:bodyPr/>
        <a:lstStyle/>
        <a:p>
          <a:endParaRPr lang="en-US"/>
        </a:p>
      </dgm:t>
    </dgm:pt>
  </dgm:ptLst>
  <dgm:cxnLst>
    <dgm:cxn modelId="{91837A40-3DB0-4192-91DC-FC5FBAB8D247}" type="presOf" srcId="{73F2084B-41AE-4382-AFF9-DE753338BF55}" destId="{880AC318-4C66-493E-BD9E-CE1B035E015C}" srcOrd="0" destOrd="0" presId="urn:microsoft.com/office/officeart/2005/8/layout/cycle1"/>
    <dgm:cxn modelId="{7C5CCA80-F5B8-4540-A2B8-FA5706CC1CCE}" type="presOf" srcId="{E996E08D-E504-4106-A643-C76A5152A0A7}" destId="{8E6C9D30-67E8-4F46-9E7C-3ECC3CD64972}" srcOrd="0" destOrd="0" presId="urn:microsoft.com/office/officeart/2005/8/layout/cycle1"/>
    <dgm:cxn modelId="{6C5E9366-B616-4752-AAD3-EC4228955686}" srcId="{8C7E3718-9417-413C-B81A-886EF743E62A}" destId="{5976FDE0-1A23-43C6-BEC0-7DC71520F20D}" srcOrd="2" destOrd="0" parTransId="{F34621A7-DF1A-4733-A9F3-15707888D1AA}" sibTransId="{E7A47840-F5DF-4917-B542-5C3548EDE461}"/>
    <dgm:cxn modelId="{68161C50-F4E0-4F45-85E5-575FD198BE76}" type="presOf" srcId="{5976FDE0-1A23-43C6-BEC0-7DC71520F20D}" destId="{1247F4D1-2621-4454-81FE-12FA204475AA}" srcOrd="0" destOrd="0" presId="urn:microsoft.com/office/officeart/2005/8/layout/cycle1"/>
    <dgm:cxn modelId="{30F1F082-1E7D-4DBF-8BD3-A755A7374BF0}" type="presOf" srcId="{54A2246A-6B0D-457A-9E26-E6AB597759EE}" destId="{A5810585-C182-4CC5-82A0-7171CDA5B0C6}" srcOrd="0" destOrd="0" presId="urn:microsoft.com/office/officeart/2005/8/layout/cycle1"/>
    <dgm:cxn modelId="{127632B2-BF33-4B75-822E-722130100A00}" type="presOf" srcId="{E7A47840-F5DF-4917-B542-5C3548EDE461}" destId="{C1186B6C-9488-4D01-BF39-099C18ED0E84}" srcOrd="0" destOrd="0" presId="urn:microsoft.com/office/officeart/2005/8/layout/cycle1"/>
    <dgm:cxn modelId="{9C0FF064-3542-4148-B2A5-706D2B374C1D}" srcId="{8C7E3718-9417-413C-B81A-886EF743E62A}" destId="{73F2084B-41AE-4382-AFF9-DE753338BF55}" srcOrd="0" destOrd="0" parTransId="{5CFE90A5-45F4-41FC-A0FD-5234FBA292E3}" sibTransId="{E996E08D-E504-4106-A643-C76A5152A0A7}"/>
    <dgm:cxn modelId="{3B2AA083-EC97-48C6-9C52-7751AFF66B04}" type="presOf" srcId="{3725B863-A97B-421F-8F3E-8585A46A7A1A}" destId="{1DAA5FFB-4024-4B8C-8D0D-D11C82CA5ACE}" srcOrd="0" destOrd="0" presId="urn:microsoft.com/office/officeart/2005/8/layout/cycle1"/>
    <dgm:cxn modelId="{053277E6-A3BB-4357-A151-070785CF3F9A}" type="presOf" srcId="{1C2062FC-D79B-4998-AEAE-BC1632034D71}" destId="{FE111005-889A-4B21-A21C-37EA05E868DD}" srcOrd="0" destOrd="0" presId="urn:microsoft.com/office/officeart/2005/8/layout/cycle1"/>
    <dgm:cxn modelId="{204A9F05-7DD9-41D6-8592-A1EF43862910}" type="presOf" srcId="{71E79AF2-6720-41B2-8D50-291A7B54EEE5}" destId="{D4C6463C-DB84-494F-9969-D0B908B6DD0E}" srcOrd="0" destOrd="0" presId="urn:microsoft.com/office/officeart/2005/8/layout/cycle1"/>
    <dgm:cxn modelId="{9BE596DF-E913-402A-9A51-A4E1CDDFBCAB}" srcId="{8C7E3718-9417-413C-B81A-886EF743E62A}" destId="{117AA77B-0D7C-424E-B03B-3EDE7633CB5B}" srcOrd="1" destOrd="0" parTransId="{90849080-FB1C-431A-A617-A2C4BFBB3946}" sibTransId="{54A2246A-6B0D-457A-9E26-E6AB597759EE}"/>
    <dgm:cxn modelId="{A5DE1D87-8D07-4B1A-82EB-D4A3F0A46980}" type="presOf" srcId="{B50FF0F5-8449-414F-92DA-A3ADFDDA1042}" destId="{9C451F1E-B31B-4BFE-B9F7-037CD33EA780}" srcOrd="0" destOrd="0" presId="urn:microsoft.com/office/officeart/2005/8/layout/cycle1"/>
    <dgm:cxn modelId="{F431CFE2-F4B7-4F32-BEB7-7116EDB7A083}" type="presOf" srcId="{117AA77B-0D7C-424E-B03B-3EDE7633CB5B}" destId="{9A90FB37-C987-4B42-BDF4-E8F877D40EA5}" srcOrd="0" destOrd="0" presId="urn:microsoft.com/office/officeart/2005/8/layout/cycle1"/>
    <dgm:cxn modelId="{338FF0B4-96DC-4B27-8B00-05A2E8D4E7F3}" srcId="{8C7E3718-9417-413C-B81A-886EF743E62A}" destId="{1C2062FC-D79B-4998-AEAE-BC1632034D71}" srcOrd="4" destOrd="0" parTransId="{5B0F2ACA-D28E-4866-832E-E255EF6B28F0}" sibTransId="{B50FF0F5-8449-414F-92DA-A3ADFDDA1042}"/>
    <dgm:cxn modelId="{73DAD885-A555-4F58-93F3-26F5D49FCF40}" srcId="{8C7E3718-9417-413C-B81A-886EF743E62A}" destId="{71E79AF2-6720-41B2-8D50-291A7B54EEE5}" srcOrd="3" destOrd="0" parTransId="{E9C0D3E8-716D-4638-8DF1-F8B02BF18B76}" sibTransId="{3725B863-A97B-421F-8F3E-8585A46A7A1A}"/>
    <dgm:cxn modelId="{039BAD31-CA1A-4320-8F87-1FB344E6A359}" type="presOf" srcId="{8C7E3718-9417-413C-B81A-886EF743E62A}" destId="{CF809388-3ECD-48AF-9C93-48DF795D52B0}" srcOrd="0" destOrd="0" presId="urn:microsoft.com/office/officeart/2005/8/layout/cycle1"/>
    <dgm:cxn modelId="{B085176F-34A7-4152-BED9-53ED2B5F0A20}" type="presParOf" srcId="{CF809388-3ECD-48AF-9C93-48DF795D52B0}" destId="{8092AB66-2C49-43D0-88C8-6EA04A749405}" srcOrd="0" destOrd="0" presId="urn:microsoft.com/office/officeart/2005/8/layout/cycle1"/>
    <dgm:cxn modelId="{509AFC19-815A-4EEF-ABBE-1BA2C292ABC8}" type="presParOf" srcId="{CF809388-3ECD-48AF-9C93-48DF795D52B0}" destId="{880AC318-4C66-493E-BD9E-CE1B035E015C}" srcOrd="1" destOrd="0" presId="urn:microsoft.com/office/officeart/2005/8/layout/cycle1"/>
    <dgm:cxn modelId="{5E2F6B3E-4E15-4B15-AE59-49DB22222CF7}" type="presParOf" srcId="{CF809388-3ECD-48AF-9C93-48DF795D52B0}" destId="{8E6C9D30-67E8-4F46-9E7C-3ECC3CD64972}" srcOrd="2" destOrd="0" presId="urn:microsoft.com/office/officeart/2005/8/layout/cycle1"/>
    <dgm:cxn modelId="{2E1DD0AF-D9CF-432E-84B7-9ACE4F9D304D}" type="presParOf" srcId="{CF809388-3ECD-48AF-9C93-48DF795D52B0}" destId="{31641076-B47F-46DB-AD79-440F4D42FED6}" srcOrd="3" destOrd="0" presId="urn:microsoft.com/office/officeart/2005/8/layout/cycle1"/>
    <dgm:cxn modelId="{A5069C83-3506-4147-829A-DE98E8285BDA}" type="presParOf" srcId="{CF809388-3ECD-48AF-9C93-48DF795D52B0}" destId="{9A90FB37-C987-4B42-BDF4-E8F877D40EA5}" srcOrd="4" destOrd="0" presId="urn:microsoft.com/office/officeart/2005/8/layout/cycle1"/>
    <dgm:cxn modelId="{41709DB3-5E17-4F19-9CF3-FD948B4B23E5}" type="presParOf" srcId="{CF809388-3ECD-48AF-9C93-48DF795D52B0}" destId="{A5810585-C182-4CC5-82A0-7171CDA5B0C6}" srcOrd="5" destOrd="0" presId="urn:microsoft.com/office/officeart/2005/8/layout/cycle1"/>
    <dgm:cxn modelId="{1C7003FE-9515-459A-8AE0-27F92B097C78}" type="presParOf" srcId="{CF809388-3ECD-48AF-9C93-48DF795D52B0}" destId="{346F7E75-8B59-4D9A-ACCB-91657930D7BB}" srcOrd="6" destOrd="0" presId="urn:microsoft.com/office/officeart/2005/8/layout/cycle1"/>
    <dgm:cxn modelId="{4F870229-A382-4707-A51C-F3C88AEE745D}" type="presParOf" srcId="{CF809388-3ECD-48AF-9C93-48DF795D52B0}" destId="{1247F4D1-2621-4454-81FE-12FA204475AA}" srcOrd="7" destOrd="0" presId="urn:microsoft.com/office/officeart/2005/8/layout/cycle1"/>
    <dgm:cxn modelId="{4EFBE47D-B986-4DE2-A396-CE189942EF9B}" type="presParOf" srcId="{CF809388-3ECD-48AF-9C93-48DF795D52B0}" destId="{C1186B6C-9488-4D01-BF39-099C18ED0E84}" srcOrd="8" destOrd="0" presId="urn:microsoft.com/office/officeart/2005/8/layout/cycle1"/>
    <dgm:cxn modelId="{EE603257-62E1-4F4A-997F-6CFA9D9C57E2}" type="presParOf" srcId="{CF809388-3ECD-48AF-9C93-48DF795D52B0}" destId="{FA681EC0-49D5-4842-A443-83CF2103277C}" srcOrd="9" destOrd="0" presId="urn:microsoft.com/office/officeart/2005/8/layout/cycle1"/>
    <dgm:cxn modelId="{8E7AD4AB-EF62-441C-BFAC-4EC72B7BC01E}" type="presParOf" srcId="{CF809388-3ECD-48AF-9C93-48DF795D52B0}" destId="{D4C6463C-DB84-494F-9969-D0B908B6DD0E}" srcOrd="10" destOrd="0" presId="urn:microsoft.com/office/officeart/2005/8/layout/cycle1"/>
    <dgm:cxn modelId="{FAE3B8A9-0D46-4543-868A-50AB88825E17}" type="presParOf" srcId="{CF809388-3ECD-48AF-9C93-48DF795D52B0}" destId="{1DAA5FFB-4024-4B8C-8D0D-D11C82CA5ACE}" srcOrd="11" destOrd="0" presId="urn:microsoft.com/office/officeart/2005/8/layout/cycle1"/>
    <dgm:cxn modelId="{7D7B522B-046A-4B5B-BEDB-6DE32E760F6A}" type="presParOf" srcId="{CF809388-3ECD-48AF-9C93-48DF795D52B0}" destId="{CA669E68-EEAB-4569-B3C2-C4799D2B51FC}" srcOrd="12" destOrd="0" presId="urn:microsoft.com/office/officeart/2005/8/layout/cycle1"/>
    <dgm:cxn modelId="{66564277-8F26-4507-B140-B94BBBE1FB5A}" type="presParOf" srcId="{CF809388-3ECD-48AF-9C93-48DF795D52B0}" destId="{FE111005-889A-4B21-A21C-37EA05E868DD}" srcOrd="13" destOrd="0" presId="urn:microsoft.com/office/officeart/2005/8/layout/cycle1"/>
    <dgm:cxn modelId="{71B5A5D6-A912-4B33-BD35-4EB54D271B87}" type="presParOf" srcId="{CF809388-3ECD-48AF-9C93-48DF795D52B0}" destId="{9C451F1E-B31B-4BFE-B9F7-037CD33EA78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AC318-4C66-493E-BD9E-CE1B035E015C}">
      <dsp:nvSpPr>
        <dsp:cNvPr id="0" name=""/>
        <dsp:cNvSpPr/>
      </dsp:nvSpPr>
      <dsp:spPr>
        <a:xfrm>
          <a:off x="4298720" y="39816"/>
          <a:ext cx="1391246" cy="1391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cap="none" spc="0" dirty="0" smtClean="0">
              <a:ln w="0"/>
              <a:solidFill>
                <a:schemeClr val="accent2"/>
              </a:solidFill>
              <a:effectLst>
                <a:outerShdw blurRad="38100" dist="25400" dir="5400000" algn="ctr" rotWithShape="0">
                  <a:srgbClr val="6E747A">
                    <a:alpha val="43000"/>
                  </a:srgbClr>
                </a:outerShdw>
              </a:effectLst>
            </a:rPr>
            <a:t>2</a:t>
          </a:r>
          <a:r>
            <a:rPr lang="en-US" sz="1600" b="1" kern="1200" cap="none" spc="0" dirty="0" smtClean="0">
              <a:ln w="22225">
                <a:solidFill>
                  <a:schemeClr val="accent2"/>
                </a:solidFill>
                <a:prstDash val="solid"/>
              </a:ln>
              <a:solidFill>
                <a:schemeClr val="accent2">
                  <a:lumMod val="40000"/>
                  <a:lumOff val="60000"/>
                </a:schemeClr>
              </a:solidFill>
              <a:effectLst/>
            </a:rPr>
            <a:t> </a:t>
          </a:r>
          <a:r>
            <a:rPr lang="en-US" sz="1600" kern="1200" dirty="0" smtClean="0">
              <a:solidFill>
                <a:schemeClr val="accent1"/>
              </a:solidFill>
            </a:rPr>
            <a:t>Impact Assessment</a:t>
          </a:r>
          <a:endParaRPr lang="en-US" sz="1600" kern="1200" dirty="0">
            <a:solidFill>
              <a:schemeClr val="accent1"/>
            </a:solidFill>
          </a:endParaRPr>
        </a:p>
      </dsp:txBody>
      <dsp:txXfrm>
        <a:off x="4298720" y="39816"/>
        <a:ext cx="1391246" cy="1391246"/>
      </dsp:txXfrm>
    </dsp:sp>
    <dsp:sp modelId="{8E6C9D30-67E8-4F46-9E7C-3ECC3CD64972}">
      <dsp:nvSpPr>
        <dsp:cNvPr id="0" name=""/>
        <dsp:cNvSpPr/>
      </dsp:nvSpPr>
      <dsp:spPr>
        <a:xfrm>
          <a:off x="1026489" y="-373"/>
          <a:ext cx="5215572" cy="5215572"/>
        </a:xfrm>
        <a:prstGeom prst="circularArrow">
          <a:avLst>
            <a:gd name="adj1" fmla="val 5202"/>
            <a:gd name="adj2" fmla="val 336018"/>
            <a:gd name="adj3" fmla="val 21292815"/>
            <a:gd name="adj4" fmla="val 19766613"/>
            <a:gd name="adj5" fmla="val 6069"/>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90FB37-C987-4B42-BDF4-E8F877D40EA5}">
      <dsp:nvSpPr>
        <dsp:cNvPr id="0" name=""/>
        <dsp:cNvSpPr/>
      </dsp:nvSpPr>
      <dsp:spPr>
        <a:xfrm>
          <a:off x="5139288" y="2626819"/>
          <a:ext cx="1391246" cy="1391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cap="none" spc="0" dirty="0" smtClean="0">
              <a:ln w="0"/>
              <a:solidFill>
                <a:schemeClr val="accent2"/>
              </a:solidFill>
              <a:effectLst>
                <a:outerShdw blurRad="38100" dist="25400" dir="5400000" algn="ctr" rotWithShape="0">
                  <a:srgbClr val="6E747A">
                    <a:alpha val="43000"/>
                  </a:srgbClr>
                </a:outerShdw>
              </a:effectLst>
            </a:rPr>
            <a:t>3 </a:t>
          </a:r>
          <a:r>
            <a:rPr lang="en-US" sz="1600" kern="1200" dirty="0" smtClean="0">
              <a:solidFill>
                <a:schemeClr val="accent1"/>
              </a:solidFill>
            </a:rPr>
            <a:t>Mitigation Development</a:t>
          </a:r>
          <a:endParaRPr lang="en-US" sz="1600" kern="1200" dirty="0">
            <a:solidFill>
              <a:schemeClr val="accent1"/>
            </a:solidFill>
          </a:endParaRPr>
        </a:p>
      </dsp:txBody>
      <dsp:txXfrm>
        <a:off x="5139288" y="2626819"/>
        <a:ext cx="1391246" cy="1391246"/>
      </dsp:txXfrm>
    </dsp:sp>
    <dsp:sp modelId="{A5810585-C182-4CC5-82A0-7171CDA5B0C6}">
      <dsp:nvSpPr>
        <dsp:cNvPr id="0" name=""/>
        <dsp:cNvSpPr/>
      </dsp:nvSpPr>
      <dsp:spPr>
        <a:xfrm>
          <a:off x="1306982" y="-81476"/>
          <a:ext cx="5215572" cy="5215572"/>
        </a:xfrm>
        <a:prstGeom prst="circularArrow">
          <a:avLst>
            <a:gd name="adj1" fmla="val 5202"/>
            <a:gd name="adj2" fmla="val 336018"/>
            <a:gd name="adj3" fmla="val 3887071"/>
            <a:gd name="adj4" fmla="val 2253838"/>
            <a:gd name="adj5" fmla="val 6069"/>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7F4D1-2621-4454-81FE-12FA204475AA}">
      <dsp:nvSpPr>
        <dsp:cNvPr id="0" name=""/>
        <dsp:cNvSpPr/>
      </dsp:nvSpPr>
      <dsp:spPr>
        <a:xfrm>
          <a:off x="2857501" y="4225674"/>
          <a:ext cx="1553548" cy="1391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cap="none" spc="0" dirty="0" smtClean="0">
              <a:ln w="0"/>
              <a:solidFill>
                <a:schemeClr val="accent2"/>
              </a:solidFill>
              <a:effectLst>
                <a:outerShdw blurRad="38100" dist="25400" dir="5400000" algn="ctr" rotWithShape="0">
                  <a:srgbClr val="6E747A">
                    <a:alpha val="43000"/>
                  </a:srgbClr>
                </a:outerShdw>
              </a:effectLst>
            </a:rPr>
            <a:t>4 </a:t>
          </a:r>
          <a:r>
            <a:rPr lang="en-US" sz="1600" kern="1200" dirty="0" smtClean="0">
              <a:solidFill>
                <a:schemeClr val="accent1"/>
              </a:solidFill>
            </a:rPr>
            <a:t>Implementation</a:t>
          </a:r>
          <a:endParaRPr lang="en-US" sz="1600" kern="1200" dirty="0">
            <a:solidFill>
              <a:schemeClr val="accent1"/>
            </a:solidFill>
          </a:endParaRPr>
        </a:p>
      </dsp:txBody>
      <dsp:txXfrm>
        <a:off x="2857501" y="4225674"/>
        <a:ext cx="1553548" cy="1391246"/>
      </dsp:txXfrm>
    </dsp:sp>
    <dsp:sp modelId="{C1186B6C-9488-4D01-BF39-099C18ED0E84}">
      <dsp:nvSpPr>
        <dsp:cNvPr id="0" name=""/>
        <dsp:cNvSpPr/>
      </dsp:nvSpPr>
      <dsp:spPr>
        <a:xfrm>
          <a:off x="850620" y="-81476"/>
          <a:ext cx="5215572" cy="5215572"/>
        </a:xfrm>
        <a:prstGeom prst="circularArrow">
          <a:avLst>
            <a:gd name="adj1" fmla="val 5202"/>
            <a:gd name="adj2" fmla="val 336018"/>
            <a:gd name="adj3" fmla="val 8210144"/>
            <a:gd name="adj4" fmla="val 6576911"/>
            <a:gd name="adj5" fmla="val 6069"/>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6463C-DB84-494F-9969-D0B908B6DD0E}">
      <dsp:nvSpPr>
        <dsp:cNvPr id="0" name=""/>
        <dsp:cNvSpPr/>
      </dsp:nvSpPr>
      <dsp:spPr>
        <a:xfrm>
          <a:off x="738016" y="2626819"/>
          <a:ext cx="1391246" cy="1391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cap="none" spc="0" dirty="0" smtClean="0">
              <a:ln w="0"/>
              <a:solidFill>
                <a:schemeClr val="accent2"/>
              </a:solidFill>
              <a:effectLst>
                <a:outerShdw blurRad="38100" dist="25400" dir="5400000" algn="ctr" rotWithShape="0">
                  <a:srgbClr val="6E747A">
                    <a:alpha val="43000"/>
                  </a:srgbClr>
                </a:outerShdw>
              </a:effectLst>
            </a:rPr>
            <a:t>5</a:t>
          </a:r>
          <a:r>
            <a:rPr lang="en-US" sz="1600" kern="1200" dirty="0" smtClean="0">
              <a:solidFill>
                <a:schemeClr val="accent1"/>
              </a:solidFill>
            </a:rPr>
            <a:t> Management</a:t>
          </a:r>
          <a:endParaRPr lang="en-US" sz="1600" kern="1200" dirty="0">
            <a:solidFill>
              <a:schemeClr val="accent1"/>
            </a:solidFill>
          </a:endParaRPr>
        </a:p>
      </dsp:txBody>
      <dsp:txXfrm>
        <a:off x="738016" y="2626819"/>
        <a:ext cx="1391246" cy="1391246"/>
      </dsp:txXfrm>
    </dsp:sp>
    <dsp:sp modelId="{1DAA5FFB-4024-4B8C-8D0D-D11C82CA5ACE}">
      <dsp:nvSpPr>
        <dsp:cNvPr id="0" name=""/>
        <dsp:cNvSpPr/>
      </dsp:nvSpPr>
      <dsp:spPr>
        <a:xfrm>
          <a:off x="1026489" y="-373"/>
          <a:ext cx="5215572" cy="5215572"/>
        </a:xfrm>
        <a:prstGeom prst="circularArrow">
          <a:avLst>
            <a:gd name="adj1" fmla="val 5202"/>
            <a:gd name="adj2" fmla="val 336018"/>
            <a:gd name="adj3" fmla="val 12297370"/>
            <a:gd name="adj4" fmla="val 10771167"/>
            <a:gd name="adj5" fmla="val 6069"/>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11005-889A-4B21-A21C-37EA05E868DD}">
      <dsp:nvSpPr>
        <dsp:cNvPr id="0" name=""/>
        <dsp:cNvSpPr/>
      </dsp:nvSpPr>
      <dsp:spPr>
        <a:xfrm>
          <a:off x="1578584" y="39816"/>
          <a:ext cx="1391246" cy="1391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cap="none" spc="0" dirty="0" smtClean="0">
              <a:ln w="0"/>
              <a:solidFill>
                <a:schemeClr val="accent2"/>
              </a:solidFill>
              <a:effectLst>
                <a:outerShdw blurRad="38100" dist="25400" dir="5400000" algn="ctr" rotWithShape="0">
                  <a:srgbClr val="6E747A">
                    <a:alpha val="43000"/>
                  </a:srgbClr>
                </a:outerShdw>
              </a:effectLst>
            </a:rPr>
            <a:t>1</a:t>
          </a:r>
          <a:r>
            <a:rPr lang="en-US" sz="1600" b="1" kern="1200" cap="none" spc="0" dirty="0" smtClean="0">
              <a:ln w="22225">
                <a:solidFill>
                  <a:schemeClr val="accent2"/>
                </a:solidFill>
                <a:prstDash val="solid"/>
              </a:ln>
              <a:solidFill>
                <a:schemeClr val="accent2">
                  <a:lumMod val="40000"/>
                  <a:lumOff val="60000"/>
                </a:schemeClr>
              </a:solidFill>
              <a:effectLst/>
            </a:rPr>
            <a:t> </a:t>
          </a:r>
          <a:r>
            <a:rPr lang="en-US" sz="1600" kern="1200" dirty="0" smtClean="0">
              <a:solidFill>
                <a:schemeClr val="accent1"/>
              </a:solidFill>
            </a:rPr>
            <a:t>Identification</a:t>
          </a:r>
          <a:endParaRPr lang="en-US" sz="1600" kern="1200" dirty="0">
            <a:solidFill>
              <a:schemeClr val="accent1"/>
            </a:solidFill>
          </a:endParaRPr>
        </a:p>
      </dsp:txBody>
      <dsp:txXfrm>
        <a:off x="1578584" y="39816"/>
        <a:ext cx="1391246" cy="1391246"/>
      </dsp:txXfrm>
    </dsp:sp>
    <dsp:sp modelId="{9C451F1E-B31B-4BFE-B9F7-037CD33EA780}">
      <dsp:nvSpPr>
        <dsp:cNvPr id="0" name=""/>
        <dsp:cNvSpPr/>
      </dsp:nvSpPr>
      <dsp:spPr>
        <a:xfrm>
          <a:off x="1026489" y="-373"/>
          <a:ext cx="5215572" cy="5215572"/>
        </a:xfrm>
        <a:prstGeom prst="circularArrow">
          <a:avLst>
            <a:gd name="adj1" fmla="val 5202"/>
            <a:gd name="adj2" fmla="val 336018"/>
            <a:gd name="adj3" fmla="val 16865246"/>
            <a:gd name="adj4" fmla="val 15198736"/>
            <a:gd name="adj5" fmla="val 6069"/>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L="914400" marR="0" lvl="1"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2pPr>
            <a:lvl3pPr marL="1371600" marR="0" lvl="2"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3pPr>
            <a:lvl4pPr marL="1828800" marR="0" lvl="3"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4pPr>
            <a:lvl5pPr marL="2286000" marR="0" lvl="4"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5pPr>
            <a:lvl6pPr marL="2743200" marR="0" lvl="5"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6pPr>
            <a:lvl7pPr marL="3200400" marR="0" lvl="6"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7pPr>
            <a:lvl8pPr marL="3657600" marR="0" lvl="7"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8pPr>
            <a:lvl9pPr marL="4114800" marR="0" lvl="8"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orbel"/>
                <a:ea typeface="Corbel"/>
                <a:cs typeface="Corbel"/>
                <a:sym typeface="Corbel"/>
              </a:rPr>
              <a:t>‹#›</a:t>
            </a:fld>
            <a:endParaRPr sz="1200" b="0" i="0" u="none" strike="noStrike" cap="none">
              <a:solidFill>
                <a:schemeClr val="dk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users/JulianGough-2073429/?utm_source=link-attribution&amp;utm_medium=referral&amp;utm_campaign=image&amp;utm_content=1211459"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21145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ixabay.com/users/tookapic-1386459/?utm_source=link-attribution&amp;utm_medium=referral&amp;utm_campaign=image&amp;utm_content=932180"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93218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ixabay.com/users/Capri23auto-1767157/?utm_source=link-attribution&amp;utm_medium=referral&amp;utm_campaign=image&amp;utm_content=2432467"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432467"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sha.gov/dsg/hazcom/effectivedate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lni.wa.gov/safety/TrainingPrevention/TrainingKits/hazco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osha.gov/Publications/OSHA3491QuickCardPictogram.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pixabay.com/users/voltamax-60363/?utm_source=link-attribution&amp;utm_medium=referral&amp;utm_campaign=image&amp;utm_content=1636390"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636390"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sha.gov/dsg/InjuryIllnessPreventionProgramsWhitePaper.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osha.gov/Publications/OSHA3514.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pixabay.com/users/Antranias-50356/?utm_source=link-attribution&amp;utm_medium=referral&amp;utm_campaign=image&amp;utm_content=250049"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50049"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osha.gov/OshDoc/data_Hurricane_Facts/respirators.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ors.od.nih.gov/sr/dohs/documents/respiratoryprotecttionprogram.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pixabay.com/users/succo-96729/?utm_source=link-attribution&amp;utm_medium=referral&amp;utm_campaign=image&amp;utm_content=969458"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969457" TargetMode="External"/><Relationship Id="rId5" Type="http://schemas.openxmlformats.org/officeDocument/2006/relationships/hyperlink" Target="https://pixabay.com/users/succo-96729/?utm_source=link-attribution&amp;utm_medium=referral&amp;utm_campaign=image&amp;utm_content=969457" TargetMode="External"/><Relationship Id="rId4" Type="http://schemas.openxmlformats.org/officeDocument/2006/relationships/hyperlink" Target="https://pixabay.com/?utm_source=link-attribution&amp;utm_medium=referral&amp;utm_campaign=image&amp;utm_content=969458"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pixabay.com/users/deepcove-1470673/?utm_source=link-attribution&amp;utm_medium=referral&amp;utm_campaign=image&amp;utm_content=1357278"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357278"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pixabay.com/users/skeeze-272447/?utm_source=link-attribution&amp;utm_medium=referral&amp;utm_campaign=image&amp;utm_content=646443"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646443"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pixabay.com/users/8ocho8-7613390/?utm_source=link-attribution&amp;utm_medium=referral&amp;utm_campaign=image&amp;utm_content=3065443"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065443"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pixabay.com/users/geralt-9301/?utm_source=link-attribution&amp;utm_medium=referral&amp;utm_campaign=image&amp;utm_content=2629939"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629939"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pixabay.com/users/rabedirkwennigsen-578324/?utm_source=link-attribution&amp;utm_medium=referral&amp;utm_campaign=image&amp;utm_content=1471361"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471361"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pixabay.com/users/DorianKrauss-1319355/?utm_source=link-attribution&amp;utm_medium=referral&amp;utm_campaign=image&amp;utm_content=931256"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931256"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pixabay.com/users/Ncpancy-8555767/?utm_source=link-attribution&amp;utm_medium=referral&amp;utm_campaign=image&amp;utm_content=4002598"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4002598" TargetMode="Externa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unsplash.com/@mertguller?utm_source=unsplash&amp;utm_medium=referral&amp;utm_content=creditCopyText"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unsplash.com/s/photos/rat?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users/OpenClipart-Vectors-30363/?utm_source=link-attribution&amp;utm_medium=referral&amp;utm_campaign=image&amp;utm_content=15689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56891" TargetMode="Externa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unsplash.com/@jasonrosewell?utm_source=unsplash&amp;utm_medium=referral&amp;utm_content=creditCopyText"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unsplash.com/s/photos/loud?utm_source=unsplash&amp;utm_medium=referral&amp;utm_content=creditCopyText" TargetMode="Externa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unsplash.com/@pavelanoshin?utm_source=unsplash&amp;utm_medium=referral&amp;utm_content=creditCopyText"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unsplash.com/s/photos/respirator?utm_source=unsplash&amp;utm_medium=referral&amp;utm_content=creditCopyText" TargetMode="Externa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pixabay.com/users/iKumpunen-831794/?utm_source=link-attribution&amp;utm_medium=referral&amp;utm_campaign=image&amp;utm_content=748598"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48598"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pixabay.com/users/Counselling-440107/?utm_source=link-attribution&amp;utm_medium=referral&amp;utm_campaign=image&amp;utm_content=679896"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679896"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ni.wa.gov/safety-health/safety-rules/top-10-rule-viola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users/Maklay62-182851/?utm_source=link-attribution&amp;utm_medium=referral&amp;utm_campaign=image&amp;utm_content=142660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426602"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7" name="Google Shape;1387;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9" name="Google Shape;1439;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smtClean="0">
                <a:solidFill>
                  <a:schemeClr val="dk1"/>
                </a:solidFill>
                <a:effectLst/>
                <a:latin typeface="Corbel"/>
                <a:ea typeface="Corbel"/>
                <a:cs typeface="Corbel"/>
                <a:sym typeface="Corbel"/>
                <a:hlinkClick r:id="rId3"/>
              </a:rPr>
              <a:t>Julian Gough</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446" name="Google Shape;1446;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6" name="Google Shape;1456;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4" name="Google Shape;1464;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3" name="Google Shape;1473;p1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err="1" smtClean="0">
                <a:solidFill>
                  <a:schemeClr val="dk1"/>
                </a:solidFill>
                <a:effectLst/>
                <a:latin typeface="Corbel"/>
                <a:ea typeface="Corbel"/>
                <a:cs typeface="Corbel"/>
                <a:sym typeface="Corbel"/>
                <a:hlinkClick r:id="rId3"/>
              </a:rPr>
              <a:t>tookapic</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479" name="Google Shape;1479;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5" name="Google Shape;14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orbel"/>
                <a:ea typeface="Corbel"/>
                <a:cs typeface="Corbel"/>
                <a:sym typeface="Corbel"/>
              </a:rPr>
              <a:t>Have checklist handouts for examples</a:t>
            </a:r>
            <a:endParaRPr sz="1200" b="0" i="0" u="none" strike="noStrike" cap="none">
              <a:solidFill>
                <a:schemeClr val="dk1"/>
              </a:solidFill>
              <a:latin typeface="Corbel"/>
              <a:ea typeface="Corbel"/>
              <a:cs typeface="Corbel"/>
              <a:sym typeface="Corbel"/>
            </a:endParaRPr>
          </a:p>
        </p:txBody>
      </p:sp>
      <p:sp>
        <p:nvSpPr>
          <p:cNvPr id="1486" name="Google Shape;148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orbel"/>
                <a:ea typeface="Corbel"/>
                <a:cs typeface="Corbel"/>
                <a:sym typeface="Corbel"/>
              </a:rPr>
              <a:t>16</a:t>
            </a:fld>
            <a:endParaRPr sz="1200">
              <a:solidFill>
                <a:schemeClr val="dk1"/>
              </a:solidFill>
              <a:latin typeface="Corbel"/>
              <a:ea typeface="Corbel"/>
              <a:cs typeface="Corbel"/>
              <a:sym typeface="Corbe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2" name="Google Shape;1492;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8" name="Google Shape;1498;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4" name="Google Shape;150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orbel"/>
                <a:ea typeface="Corbel"/>
                <a:cs typeface="Corbel"/>
                <a:sym typeface="Corbel"/>
              </a:rPr>
              <a:t>One of the handouts is a copy of the OESD 114 EIR</a:t>
            </a:r>
            <a:endParaRPr sz="1200" b="0" i="0" u="none" strike="noStrike" cap="none">
              <a:solidFill>
                <a:schemeClr val="dk1"/>
              </a:solidFill>
              <a:latin typeface="Corbel"/>
              <a:ea typeface="Corbel"/>
              <a:cs typeface="Corbel"/>
              <a:sym typeface="Corbel"/>
            </a:endParaRPr>
          </a:p>
        </p:txBody>
      </p:sp>
      <p:sp>
        <p:nvSpPr>
          <p:cNvPr id="1505" name="Google Shape;150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orbel"/>
                <a:ea typeface="Corbel"/>
                <a:cs typeface="Corbel"/>
                <a:sym typeface="Corbel"/>
              </a:rPr>
              <a:t>19</a:t>
            </a:fld>
            <a:endParaRPr sz="1200">
              <a:solidFill>
                <a:schemeClr val="dk1"/>
              </a:solidFill>
              <a:latin typeface="Corbel"/>
              <a:ea typeface="Corbel"/>
              <a:cs typeface="Corbel"/>
              <a:sym typeface="Corbe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4" name="Google Shape;1394;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smtClean="0">
                <a:solidFill>
                  <a:schemeClr val="dk1"/>
                </a:solidFill>
                <a:effectLst/>
                <a:latin typeface="Corbel"/>
                <a:ea typeface="Corbel"/>
                <a:cs typeface="Corbel"/>
                <a:sym typeface="Corbel"/>
                <a:hlinkClick r:id="rId3"/>
              </a:rPr>
              <a:t>Capri23auto</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smtClean="0">
                <a:solidFill>
                  <a:schemeClr val="dk1"/>
                </a:solidFill>
                <a:effectLst/>
                <a:latin typeface="Corbel"/>
                <a:ea typeface="Corbel"/>
                <a:cs typeface="Corbel"/>
                <a:sym typeface="Corbel"/>
              </a:rPr>
              <a:t> </a:t>
            </a:r>
            <a:endParaRPr/>
          </a:p>
        </p:txBody>
      </p:sp>
      <p:sp>
        <p:nvSpPr>
          <p:cNvPr id="1511" name="Google Shape;1511;p1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p2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8" name="Google Shape;151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orbel"/>
                <a:ea typeface="Corbel"/>
                <a:cs typeface="Corbel"/>
                <a:sym typeface="Corbel"/>
              </a:rPr>
              <a:t>There is a handout with an example of an Employee Orientation Checkliist</a:t>
            </a:r>
            <a:endParaRPr sz="1200" b="0" i="0" u="none" strike="noStrike" cap="none">
              <a:solidFill>
                <a:schemeClr val="dk1"/>
              </a:solidFill>
              <a:latin typeface="Corbel"/>
              <a:ea typeface="Corbel"/>
              <a:cs typeface="Corbel"/>
              <a:sym typeface="Corbel"/>
            </a:endParaRPr>
          </a:p>
        </p:txBody>
      </p:sp>
      <p:sp>
        <p:nvSpPr>
          <p:cNvPr id="1519" name="Google Shape;151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orbel"/>
                <a:ea typeface="Corbel"/>
                <a:cs typeface="Corbel"/>
                <a:sym typeface="Corbel"/>
              </a:rPr>
              <a:t>21</a:t>
            </a:fld>
            <a:endParaRPr sz="1200">
              <a:solidFill>
                <a:schemeClr val="dk1"/>
              </a:solidFill>
              <a:latin typeface="Corbel"/>
              <a:ea typeface="Corbel"/>
              <a:cs typeface="Corbel"/>
              <a:sym typeface="Corbe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5" name="Google Shape;1525;p2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p2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2" name="Google Shape;15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orbel"/>
                <a:ea typeface="Corbel"/>
                <a:cs typeface="Corbel"/>
                <a:sym typeface="Corbel"/>
              </a:rPr>
              <a:t>Table developed by OESD S&amp;H, based off of multiple JHA templates from </a:t>
            </a:r>
            <a:r>
              <a:rPr lang="en-US" sz="1200" b="0" i="0" u="none" strike="noStrike" cap="none" dirty="0" err="1" smtClean="0">
                <a:solidFill>
                  <a:schemeClr val="dk1"/>
                </a:solidFill>
                <a:latin typeface="Corbel"/>
                <a:ea typeface="Corbel"/>
                <a:cs typeface="Corbel"/>
                <a:sym typeface="Corbel"/>
              </a:rPr>
              <a:t>LnI</a:t>
            </a:r>
            <a:r>
              <a:rPr lang="en-US" sz="1200" b="0" i="0" u="none" strike="noStrike" cap="none" dirty="0" smtClean="0">
                <a:solidFill>
                  <a:schemeClr val="dk1"/>
                </a:solidFill>
                <a:latin typeface="Corbel"/>
                <a:ea typeface="Corbel"/>
                <a:cs typeface="Corbel"/>
                <a:sym typeface="Corbel"/>
              </a:rPr>
              <a:t> and OSHA</a:t>
            </a:r>
            <a:endParaRPr sz="1200" b="0" i="0" u="none" strike="noStrike" cap="none" dirty="0">
              <a:solidFill>
                <a:schemeClr val="dk1"/>
              </a:solidFill>
              <a:latin typeface="Corbel"/>
              <a:ea typeface="Corbel"/>
              <a:cs typeface="Corbel"/>
              <a:sym typeface="Corbel"/>
            </a:endParaRPr>
          </a:p>
        </p:txBody>
      </p:sp>
      <p:sp>
        <p:nvSpPr>
          <p:cNvPr id="1533" name="Google Shape;153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orbel"/>
                <a:ea typeface="Corbel"/>
                <a:cs typeface="Corbel"/>
                <a:sym typeface="Corbel"/>
              </a:rPr>
              <a:t>23</a:t>
            </a:fld>
            <a:endParaRPr sz="1200">
              <a:solidFill>
                <a:schemeClr val="dk1"/>
              </a:solidFill>
              <a:latin typeface="Corbel"/>
              <a:ea typeface="Corbel"/>
              <a:cs typeface="Corbel"/>
              <a:sym typeface="Corbe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p2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9" name="Google Shape;15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orbel"/>
                <a:ea typeface="Corbel"/>
                <a:cs typeface="Corbel"/>
                <a:sym typeface="Corbel"/>
              </a:rPr>
              <a:t>An example of the training program can be found in the full APP on page 11</a:t>
            </a:r>
            <a:endParaRPr sz="1200" b="0" i="0" u="none" strike="noStrike" cap="none">
              <a:solidFill>
                <a:schemeClr val="dk1"/>
              </a:solidFill>
              <a:latin typeface="Corbel"/>
              <a:ea typeface="Corbel"/>
              <a:cs typeface="Corbel"/>
              <a:sym typeface="Corbel"/>
            </a:endParaRPr>
          </a:p>
        </p:txBody>
      </p:sp>
      <p:sp>
        <p:nvSpPr>
          <p:cNvPr id="1540" name="Google Shape;154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orbel"/>
                <a:ea typeface="Corbel"/>
                <a:cs typeface="Corbel"/>
                <a:sym typeface="Corbel"/>
              </a:rPr>
              <a:t>24</a:t>
            </a:fld>
            <a:endParaRPr sz="1200">
              <a:solidFill>
                <a:schemeClr val="dk1"/>
              </a:solidFill>
              <a:latin typeface="Corbel"/>
              <a:ea typeface="Corbel"/>
              <a:cs typeface="Corbel"/>
              <a:sym typeface="Corbe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9" name="Google Shape;1549;p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8" name="Google Shape;1558;p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4" name="Google Shape;1564;p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0" name="Google Shape;1570;p2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6" name="Google Shape;1576;p2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0" name="Google Shape;140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orbel"/>
                <a:ea typeface="Corbel"/>
                <a:cs typeface="Corbel"/>
                <a:sym typeface="Corbel"/>
              </a:rPr>
              <a:t>There are two APP templates provided, one is the short version that meets the minimum requirements, and the full APP that includes more detailed sections and supporting WACs for reference.</a:t>
            </a:r>
            <a:endParaRPr sz="1200" b="0" i="0" u="none" strike="noStrike" cap="none">
              <a:solidFill>
                <a:schemeClr val="dk1"/>
              </a:solidFill>
              <a:latin typeface="Corbel"/>
              <a:ea typeface="Corbel"/>
              <a:cs typeface="Corbel"/>
              <a:sym typeface="Corbel"/>
            </a:endParaRPr>
          </a:p>
        </p:txBody>
      </p:sp>
      <p:sp>
        <p:nvSpPr>
          <p:cNvPr id="1401" name="Google Shape;140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orbel"/>
                <a:ea typeface="Corbel"/>
                <a:cs typeface="Corbel"/>
                <a:sym typeface="Corbel"/>
              </a:rPr>
              <a:t>3</a:t>
            </a:fld>
            <a:endParaRPr sz="1200">
              <a:solidFill>
                <a:schemeClr val="dk1"/>
              </a:solidFill>
              <a:latin typeface="Corbel"/>
              <a:ea typeface="Corbel"/>
              <a:cs typeface="Corbel"/>
              <a:sym typeface="Corbe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5" name="Google Shape;1585;p2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1" name="Google Shape;1591;p3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Occupational Safety and Health</a:t>
            </a:r>
            <a:r>
              <a:rPr lang="en-US" baseline="0" dirty="0" smtClean="0"/>
              <a:t> </a:t>
            </a:r>
            <a:r>
              <a:rPr lang="en-US" dirty="0" smtClean="0"/>
              <a:t>Administration,</a:t>
            </a:r>
            <a:r>
              <a:rPr lang="en-US" baseline="0" dirty="0" smtClean="0"/>
              <a:t> (</a:t>
            </a:r>
            <a:r>
              <a:rPr lang="en-US" baseline="0" dirty="0" err="1" smtClean="0"/>
              <a:t>n.d.</a:t>
            </a:r>
            <a:r>
              <a:rPr lang="en-US" baseline="0" dirty="0" smtClean="0"/>
              <a:t>),</a:t>
            </a:r>
            <a:r>
              <a:rPr lang="en-US" dirty="0" smtClean="0"/>
              <a:t> </a:t>
            </a:r>
            <a:r>
              <a:rPr lang="en-US" dirty="0" smtClean="0">
                <a:hlinkClick r:id="rId3"/>
              </a:rPr>
              <a:t>https://www.osha.gov/dsg/hazcom/effectivedates.html</a:t>
            </a:r>
            <a:r>
              <a:rPr lang="en-US" dirty="0" smtClean="0"/>
              <a:t>.</a:t>
            </a:r>
            <a:endParaRPr dirty="0"/>
          </a:p>
        </p:txBody>
      </p:sp>
      <p:sp>
        <p:nvSpPr>
          <p:cNvPr id="1597" name="Google Shape;1597;p3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3" name="Google Shape;1603;p3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0" name="Google Shape;1610;p3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Example list</a:t>
            </a:r>
            <a:r>
              <a:rPr lang="en-US" baseline="0" dirty="0" smtClean="0"/>
              <a:t> created by WCT S&amp;H</a:t>
            </a:r>
            <a:endParaRPr dirty="0"/>
          </a:p>
        </p:txBody>
      </p:sp>
      <p:sp>
        <p:nvSpPr>
          <p:cNvPr id="1624" name="Google Shape;1624;p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p3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1" name="Google Shape;1631;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orbel"/>
                <a:ea typeface="Corbel"/>
                <a:cs typeface="Corbel"/>
                <a:sym typeface="Corbel"/>
              </a:rPr>
              <a:t>SafeSchools SDS program and </a:t>
            </a:r>
            <a:r>
              <a:rPr lang="en-US" sz="1200" b="0" i="0" u="none" strike="noStrike" cap="none" dirty="0" err="1">
                <a:solidFill>
                  <a:schemeClr val="dk1"/>
                </a:solidFill>
                <a:latin typeface="Corbel"/>
                <a:ea typeface="Corbel"/>
                <a:cs typeface="Corbel"/>
                <a:sym typeface="Corbel"/>
              </a:rPr>
              <a:t>MSDSonline</a:t>
            </a:r>
            <a:r>
              <a:rPr lang="en-US" sz="1200" b="0" i="0" u="none" strike="noStrike" cap="none" dirty="0">
                <a:solidFill>
                  <a:schemeClr val="dk1"/>
                </a:solidFill>
                <a:latin typeface="Corbel"/>
                <a:ea typeface="Corbel"/>
                <a:cs typeface="Corbel"/>
                <a:sym typeface="Corbel"/>
              </a:rPr>
              <a:t> both provide templates and easy printing for secondary labels</a:t>
            </a:r>
            <a:r>
              <a:rPr lang="en-US" sz="1200" b="0" i="0" u="none" strike="noStrike" cap="none" dirty="0" smtClean="0">
                <a:solidFill>
                  <a:schemeClr val="dk1"/>
                </a:solidFill>
                <a:latin typeface="Corbel"/>
                <a:ea typeface="Corbel"/>
                <a:cs typeface="Corbel"/>
                <a:sym typeface="Corbel"/>
              </a:rPr>
              <a:t>. </a:t>
            </a:r>
            <a:r>
              <a:rPr lang="en-US" dirty="0" smtClean="0"/>
              <a:t>Label example from </a:t>
            </a:r>
            <a:r>
              <a:rPr lang="en-US" dirty="0" smtClean="0">
                <a:hlinkClick r:id="rId3"/>
              </a:rPr>
              <a:t>https://www.lni.wa.gov/safety/TrainingPrevention/TrainingKits/hazcom/</a:t>
            </a:r>
            <a:endParaRPr lang="en-US" dirty="0" smtClean="0"/>
          </a:p>
          <a:p>
            <a:pPr marL="0" marR="0" lvl="0" indent="0" algn="l" rtl="0">
              <a:spcBef>
                <a:spcPts val="0"/>
              </a:spcBef>
              <a:spcAft>
                <a:spcPts val="0"/>
              </a:spcAft>
              <a:buNone/>
            </a:pPr>
            <a:endParaRPr sz="1200" b="0" i="0" u="none" strike="noStrike" cap="none" dirty="0">
              <a:solidFill>
                <a:schemeClr val="dk1"/>
              </a:solidFill>
              <a:latin typeface="Corbel"/>
              <a:ea typeface="Corbel"/>
              <a:cs typeface="Corbel"/>
              <a:sym typeface="Corbel"/>
            </a:endParaRPr>
          </a:p>
        </p:txBody>
      </p:sp>
      <p:sp>
        <p:nvSpPr>
          <p:cNvPr id="1632" name="Google Shape;1632;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orbel"/>
                <a:ea typeface="Corbel"/>
                <a:cs typeface="Corbel"/>
                <a:sym typeface="Corbel"/>
              </a:rPr>
              <a:t>36</a:t>
            </a:fld>
            <a:endParaRPr sz="1200">
              <a:solidFill>
                <a:schemeClr val="dk1"/>
              </a:solidFill>
              <a:latin typeface="Corbel"/>
              <a:ea typeface="Corbel"/>
              <a:cs typeface="Corbel"/>
              <a:sym typeface="Corbe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Image from OSHA (2016) </a:t>
            </a:r>
            <a:r>
              <a:rPr lang="en-US" dirty="0" smtClean="0">
                <a:hlinkClick r:id="rId3"/>
              </a:rPr>
              <a:t>https://www.osha.gov/Publications/OSHA3491QuickCardPictogram.pdf</a:t>
            </a:r>
            <a:endParaRPr lang="en-US" dirty="0" smtClean="0"/>
          </a:p>
          <a:p>
            <a:pPr marL="0" lvl="0" indent="0" algn="l" rtl="0">
              <a:spcBef>
                <a:spcPts val="0"/>
              </a:spcBef>
              <a:spcAft>
                <a:spcPts val="0"/>
              </a:spcAft>
              <a:buNone/>
            </a:pPr>
            <a:endParaRPr dirty="0"/>
          </a:p>
        </p:txBody>
      </p:sp>
      <p:sp>
        <p:nvSpPr>
          <p:cNvPr id="1639" name="Google Shape;1639;p3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p3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5" name="Google Shape;164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orbel"/>
                <a:ea typeface="Corbel"/>
                <a:cs typeface="Corbel"/>
                <a:sym typeface="Corbel"/>
              </a:rPr>
              <a:t>WAC 296-155-200 General requirements for personal protective equipment (PPE</a:t>
            </a:r>
            <a:r>
              <a:rPr lang="en-US" sz="1200" b="0" i="0" u="none" strike="noStrike" cap="none" dirty="0" smtClean="0">
                <a:solidFill>
                  <a:schemeClr val="dk1"/>
                </a:solidFill>
                <a:latin typeface="Corbel"/>
                <a:ea typeface="Corbel"/>
                <a:cs typeface="Corbel"/>
                <a:sym typeface="Corbel"/>
              </a:rPr>
              <a:t>). </a:t>
            </a: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err="1" smtClean="0">
                <a:solidFill>
                  <a:schemeClr val="dk1"/>
                </a:solidFill>
                <a:effectLst/>
                <a:latin typeface="Corbel"/>
                <a:ea typeface="Corbel"/>
                <a:cs typeface="Corbel"/>
                <a:sym typeface="Corbel"/>
                <a:hlinkClick r:id="rId3"/>
              </a:rPr>
              <a:t>Yerson</a:t>
            </a:r>
            <a:r>
              <a:rPr lang="en-US" sz="1200" b="0" i="0" u="sng" strike="noStrike" cap="none" dirty="0" smtClean="0">
                <a:solidFill>
                  <a:schemeClr val="dk1"/>
                </a:solidFill>
                <a:effectLst/>
                <a:latin typeface="Corbel"/>
                <a:ea typeface="Corbel"/>
                <a:cs typeface="Corbel"/>
                <a:sym typeface="Corbel"/>
                <a:hlinkClick r:id="rId3"/>
              </a:rPr>
              <a:t> </a:t>
            </a:r>
            <a:r>
              <a:rPr lang="en-US" sz="1200" b="0" i="0" u="sng" strike="noStrike" cap="none" dirty="0" err="1" smtClean="0">
                <a:solidFill>
                  <a:schemeClr val="dk1"/>
                </a:solidFill>
                <a:effectLst/>
                <a:latin typeface="Corbel"/>
                <a:ea typeface="Corbel"/>
                <a:cs typeface="Corbel"/>
                <a:sym typeface="Corbel"/>
                <a:hlinkClick r:id="rId3"/>
              </a:rPr>
              <a:t>Retamal</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sz="1200" b="0" i="0" u="none" strike="noStrike" cap="none" dirty="0">
              <a:solidFill>
                <a:schemeClr val="dk1"/>
              </a:solidFill>
              <a:latin typeface="Corbel"/>
              <a:ea typeface="Corbel"/>
              <a:cs typeface="Corbel"/>
              <a:sym typeface="Corbel"/>
            </a:endParaRPr>
          </a:p>
        </p:txBody>
      </p:sp>
      <p:sp>
        <p:nvSpPr>
          <p:cNvPr id="1646" name="Google Shape;1646;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orbel"/>
                <a:ea typeface="Corbel"/>
                <a:cs typeface="Corbel"/>
                <a:sym typeface="Corbel"/>
              </a:rPr>
              <a:t>38</a:t>
            </a:fld>
            <a:endParaRPr sz="1200">
              <a:solidFill>
                <a:schemeClr val="dk1"/>
              </a:solidFill>
              <a:latin typeface="Corbel"/>
              <a:ea typeface="Corbel"/>
              <a:cs typeface="Corbel"/>
              <a:sym typeface="Corbe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These</a:t>
            </a:r>
            <a:r>
              <a:rPr lang="en-US" baseline="0" dirty="0" smtClean="0"/>
              <a:t> are just two examples.</a:t>
            </a:r>
            <a:endParaRPr dirty="0"/>
          </a:p>
        </p:txBody>
      </p:sp>
      <p:sp>
        <p:nvSpPr>
          <p:cNvPr id="1653" name="Google Shape;1653;p3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More</a:t>
            </a:r>
            <a:r>
              <a:rPr lang="en-US" baseline="0" dirty="0" smtClean="0"/>
              <a:t> information: </a:t>
            </a:r>
            <a:r>
              <a:rPr lang="en-US" dirty="0" smtClean="0">
                <a:hlinkClick r:id="rId3"/>
              </a:rPr>
              <a:t>https://www.osha.gov/dsg/InjuryIllnessPreventionProgramsWhitePaper.html</a:t>
            </a:r>
            <a:endParaRPr dirty="0"/>
          </a:p>
        </p:txBody>
      </p:sp>
      <p:sp>
        <p:nvSpPr>
          <p:cNvPr id="1407" name="Google Shape;1407;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Occupational</a:t>
            </a:r>
            <a:r>
              <a:rPr lang="en-US" baseline="0" dirty="0" smtClean="0"/>
              <a:t> Safety and Health Administration (2012), retrieved from </a:t>
            </a:r>
            <a:r>
              <a:rPr lang="en-US" dirty="0" smtClean="0">
                <a:hlinkClick r:id="rId3"/>
              </a:rPr>
              <a:t>https://www.osha.gov/Publications/OSHA3514.pdf</a:t>
            </a:r>
            <a:r>
              <a:rPr lang="en-US" dirty="0" smtClean="0"/>
              <a:t>. </a:t>
            </a:r>
            <a:endParaRPr dirty="0"/>
          </a:p>
        </p:txBody>
      </p:sp>
      <p:sp>
        <p:nvSpPr>
          <p:cNvPr id="1659" name="Google Shape;1659;p4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smtClean="0">
                <a:solidFill>
                  <a:schemeClr val="dk1"/>
                </a:solidFill>
                <a:effectLst/>
                <a:latin typeface="Corbel"/>
                <a:ea typeface="Corbel"/>
                <a:cs typeface="Corbel"/>
                <a:sym typeface="Corbel"/>
                <a:hlinkClick r:id="rId3"/>
              </a:rPr>
              <a:t>Manfred </a:t>
            </a:r>
            <a:r>
              <a:rPr lang="en-US" sz="1200" b="0" i="0" u="sng" strike="noStrike" cap="none" dirty="0" err="1" smtClean="0">
                <a:solidFill>
                  <a:schemeClr val="dk1"/>
                </a:solidFill>
                <a:effectLst/>
                <a:latin typeface="Corbel"/>
                <a:ea typeface="Corbel"/>
                <a:cs typeface="Corbel"/>
                <a:sym typeface="Corbel"/>
                <a:hlinkClick r:id="rId3"/>
              </a:rPr>
              <a:t>Antranias</a:t>
            </a:r>
            <a:r>
              <a:rPr lang="en-US" sz="1200" b="0" i="0" u="sng" strike="noStrike" cap="none" dirty="0" smtClean="0">
                <a:solidFill>
                  <a:schemeClr val="dk1"/>
                </a:solidFill>
                <a:effectLst/>
                <a:latin typeface="Corbel"/>
                <a:ea typeface="Corbel"/>
                <a:cs typeface="Corbel"/>
                <a:sym typeface="Corbel"/>
                <a:hlinkClick r:id="rId3"/>
              </a:rPr>
              <a:t> Zimmer</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665" name="Google Shape;1665;p4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Occupational Safety and Health Administration, (</a:t>
            </a:r>
            <a:r>
              <a:rPr lang="en-US" dirty="0" err="1" smtClean="0"/>
              <a:t>n.d.</a:t>
            </a:r>
            <a:r>
              <a:rPr lang="en-US" dirty="0" smtClean="0"/>
              <a:t>),</a:t>
            </a:r>
            <a:r>
              <a:rPr lang="en-US" baseline="0" dirty="0" smtClean="0"/>
              <a:t> retrieved from </a:t>
            </a:r>
            <a:r>
              <a:rPr lang="en-US" dirty="0" smtClean="0">
                <a:hlinkClick r:id="rId3"/>
              </a:rPr>
              <a:t>https://www.osha.gov/OshDoc/data_Hurricane_Facts/respirators.pdf</a:t>
            </a:r>
            <a:r>
              <a:rPr lang="en-US" dirty="0" smtClean="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orbel"/>
                <a:ea typeface="Corbel"/>
                <a:cs typeface="Corbel"/>
                <a:sym typeface="Corbel"/>
              </a:rPr>
              <a:t>42</a:t>
            </a:fld>
            <a:endParaRPr lang="en-US" sz="1200"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4176894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2" name="Google Shape;1672;p4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National Institutes of Health,</a:t>
            </a:r>
            <a:r>
              <a:rPr lang="en-US" baseline="0" dirty="0" smtClean="0"/>
              <a:t> (2018</a:t>
            </a:r>
            <a:r>
              <a:rPr lang="en-US" baseline="0" smtClean="0"/>
              <a:t>), retrieved from </a:t>
            </a:r>
            <a:r>
              <a:rPr lang="en-US" smtClean="0">
                <a:hlinkClick r:id="rId3"/>
              </a:rPr>
              <a:t>https://www.ors.od.nih.gov/sr/dohs/documents/respiratoryprotecttionprogram.pdf</a:t>
            </a:r>
            <a:endParaRPr/>
          </a:p>
        </p:txBody>
      </p:sp>
      <p:sp>
        <p:nvSpPr>
          <p:cNvPr id="1678" name="Google Shape;1678;p4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4" name="Google Shape;1684;p4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0" name="Google Shape;1690;p4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6" name="Google Shape;1696;p4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Left</a:t>
            </a:r>
            <a:r>
              <a:rPr lang="en-US" sz="1200" b="0" i="0" u="none" strike="noStrike" cap="none" baseline="0" dirty="0" smtClean="0">
                <a:solidFill>
                  <a:schemeClr val="dk1"/>
                </a:solidFill>
                <a:effectLst/>
                <a:latin typeface="Corbel"/>
                <a:ea typeface="Corbel"/>
                <a:cs typeface="Corbel"/>
                <a:sym typeface="Corbel"/>
              </a:rPr>
              <a:t> </a:t>
            </a: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err="1" smtClean="0">
                <a:solidFill>
                  <a:schemeClr val="dk1"/>
                </a:solidFill>
                <a:effectLst/>
                <a:latin typeface="Corbel"/>
                <a:ea typeface="Corbel"/>
                <a:cs typeface="Corbel"/>
                <a:sym typeface="Corbel"/>
                <a:hlinkClick r:id="rId3"/>
              </a:rPr>
              <a:t>succo</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r>
              <a:rPr lang="en-US" sz="1200" b="0" i="0" u="none" strike="noStrike" cap="none" baseline="0" dirty="0" smtClean="0">
                <a:solidFill>
                  <a:schemeClr val="dk1"/>
                </a:solidFill>
                <a:effectLst/>
                <a:latin typeface="Corbel"/>
                <a:ea typeface="Corbel"/>
                <a:cs typeface="Corbel"/>
                <a:sym typeface="Corbel"/>
              </a:rPr>
              <a:t> Right </a:t>
            </a: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err="1" smtClean="0">
                <a:solidFill>
                  <a:schemeClr val="dk1"/>
                </a:solidFill>
                <a:effectLst/>
                <a:latin typeface="Corbel"/>
                <a:ea typeface="Corbel"/>
                <a:cs typeface="Corbel"/>
                <a:sym typeface="Corbel"/>
                <a:hlinkClick r:id="rId5"/>
              </a:rPr>
              <a:t>succo</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6"/>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702" name="Google Shape;1702;p4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8" name="Google Shape;1708;p4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3" name="Google Shape;1413;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2"/>
        <p:cNvGrpSpPr/>
        <p:nvPr/>
      </p:nvGrpSpPr>
      <p:grpSpPr>
        <a:xfrm>
          <a:off x="0" y="0"/>
          <a:ext cx="0" cy="0"/>
          <a:chOff x="0" y="0"/>
          <a:chExt cx="0" cy="0"/>
        </a:xfrm>
      </p:grpSpPr>
      <p:sp>
        <p:nvSpPr>
          <p:cNvPr id="1713" name="Google Shape;1713;p4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4" name="Google Shape;1714;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orbel"/>
                <a:ea typeface="Corbel"/>
                <a:cs typeface="Corbel"/>
                <a:sym typeface="Corbel"/>
              </a:rPr>
              <a:t>Hand out APP example sections</a:t>
            </a:r>
            <a:endParaRPr sz="1200" b="0" i="0" u="none" strike="noStrike" cap="none">
              <a:solidFill>
                <a:schemeClr val="dk1"/>
              </a:solidFill>
              <a:latin typeface="Corbel"/>
              <a:ea typeface="Corbel"/>
              <a:cs typeface="Corbel"/>
              <a:sym typeface="Corbel"/>
            </a:endParaRPr>
          </a:p>
        </p:txBody>
      </p:sp>
      <p:sp>
        <p:nvSpPr>
          <p:cNvPr id="1715" name="Google Shape;1715;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orbel"/>
                <a:ea typeface="Corbel"/>
                <a:cs typeface="Corbel"/>
                <a:sym typeface="Corbel"/>
              </a:rPr>
              <a:t>50</a:t>
            </a:fld>
            <a:endParaRPr sz="1200">
              <a:solidFill>
                <a:schemeClr val="dk1"/>
              </a:solidFill>
              <a:latin typeface="Corbel"/>
              <a:ea typeface="Corbel"/>
              <a:cs typeface="Corbel"/>
              <a:sym typeface="Corbe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err="1" smtClean="0">
                <a:solidFill>
                  <a:schemeClr val="dk1"/>
                </a:solidFill>
                <a:effectLst/>
                <a:latin typeface="Corbel"/>
                <a:ea typeface="Corbel"/>
                <a:cs typeface="Corbel"/>
                <a:sym typeface="Corbel"/>
                <a:hlinkClick r:id="rId3"/>
              </a:rPr>
              <a:t>deepcove</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721" name="Google Shape;1721;p5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err="1" smtClean="0">
                <a:solidFill>
                  <a:schemeClr val="dk1"/>
                </a:solidFill>
                <a:effectLst/>
                <a:latin typeface="Corbel"/>
                <a:ea typeface="Corbel"/>
                <a:cs typeface="Corbel"/>
                <a:sym typeface="Corbel"/>
                <a:hlinkClick r:id="rId3"/>
              </a:rPr>
              <a:t>skeeze</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728" name="Google Shape;1728;p5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smtClean="0">
                <a:solidFill>
                  <a:schemeClr val="dk1"/>
                </a:solidFill>
                <a:effectLst/>
                <a:latin typeface="Corbel"/>
                <a:ea typeface="Corbel"/>
                <a:cs typeface="Corbel"/>
                <a:sym typeface="Corbel"/>
                <a:hlinkClick r:id="rId3"/>
              </a:rPr>
              <a:t>8ocho8</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735" name="Google Shape;1735;p5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err="1" smtClean="0">
                <a:solidFill>
                  <a:schemeClr val="dk1"/>
                </a:solidFill>
                <a:effectLst/>
                <a:latin typeface="Corbel"/>
                <a:ea typeface="Corbel"/>
                <a:cs typeface="Corbel"/>
                <a:sym typeface="Corbel"/>
                <a:hlinkClick r:id="rId3"/>
              </a:rPr>
              <a:t>Gerd</a:t>
            </a:r>
            <a:r>
              <a:rPr lang="en-US" sz="1200" b="0" i="0" u="sng" strike="noStrike" cap="none" dirty="0" smtClean="0">
                <a:solidFill>
                  <a:schemeClr val="dk1"/>
                </a:solidFill>
                <a:effectLst/>
                <a:latin typeface="Corbel"/>
                <a:ea typeface="Corbel"/>
                <a:cs typeface="Corbel"/>
                <a:sym typeface="Corbel"/>
                <a:hlinkClick r:id="rId3"/>
              </a:rPr>
              <a:t> </a:t>
            </a:r>
            <a:r>
              <a:rPr lang="en-US" sz="1200" b="0" i="0" u="sng" strike="noStrike" cap="none" dirty="0" err="1" smtClean="0">
                <a:solidFill>
                  <a:schemeClr val="dk1"/>
                </a:solidFill>
                <a:effectLst/>
                <a:latin typeface="Corbel"/>
                <a:ea typeface="Corbel"/>
                <a:cs typeface="Corbel"/>
                <a:sym typeface="Corbel"/>
                <a:hlinkClick r:id="rId3"/>
              </a:rPr>
              <a:t>Altmann</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742" name="Google Shape;1742;p5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smtClean="0">
                <a:solidFill>
                  <a:schemeClr val="dk1"/>
                </a:solidFill>
                <a:effectLst/>
                <a:latin typeface="Corbel"/>
                <a:ea typeface="Corbel"/>
                <a:cs typeface="Corbel"/>
                <a:sym typeface="Corbel"/>
                <a:hlinkClick r:id="rId3"/>
              </a:rPr>
              <a:t>Dirk </a:t>
            </a:r>
            <a:r>
              <a:rPr lang="en-US" sz="1200" b="0" i="0" u="sng" strike="noStrike" cap="none" dirty="0" err="1" smtClean="0">
                <a:solidFill>
                  <a:schemeClr val="dk1"/>
                </a:solidFill>
                <a:effectLst/>
                <a:latin typeface="Corbel"/>
                <a:ea typeface="Corbel"/>
                <a:cs typeface="Corbel"/>
                <a:sym typeface="Corbel"/>
                <a:hlinkClick r:id="rId3"/>
              </a:rPr>
              <a:t>Rabe</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749" name="Google Shape;1749;p5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p5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6" name="Google Shape;1756;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orbel"/>
                <a:ea typeface="Corbel"/>
                <a:cs typeface="Corbel"/>
                <a:sym typeface="Corbel"/>
              </a:rPr>
              <a:t>Hand out example APP sections</a:t>
            </a:r>
            <a:endParaRPr sz="1200" b="0" i="0" u="none" strike="noStrike" cap="none">
              <a:solidFill>
                <a:schemeClr val="dk1"/>
              </a:solidFill>
              <a:latin typeface="Corbel"/>
              <a:ea typeface="Corbel"/>
              <a:cs typeface="Corbel"/>
              <a:sym typeface="Corbel"/>
            </a:endParaRPr>
          </a:p>
        </p:txBody>
      </p:sp>
      <p:sp>
        <p:nvSpPr>
          <p:cNvPr id="1757" name="Google Shape;1757;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orbel"/>
                <a:ea typeface="Corbel"/>
                <a:cs typeface="Corbel"/>
                <a:sym typeface="Corbel"/>
              </a:rPr>
              <a:t>56</a:t>
            </a:fld>
            <a:endParaRPr sz="1200">
              <a:solidFill>
                <a:schemeClr val="dk1"/>
              </a:solidFill>
              <a:latin typeface="Corbel"/>
              <a:ea typeface="Corbel"/>
              <a:cs typeface="Corbel"/>
              <a:sym typeface="Corbe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smtClean="0">
                <a:solidFill>
                  <a:schemeClr val="dk1"/>
                </a:solidFill>
                <a:effectLst/>
                <a:latin typeface="Corbel"/>
                <a:ea typeface="Corbel"/>
                <a:cs typeface="Corbel"/>
                <a:sym typeface="Corbel"/>
                <a:hlinkClick r:id="rId3"/>
              </a:rPr>
              <a:t>Dorian Krauss</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763" name="Google Shape;1763;p5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err="1" smtClean="0">
                <a:solidFill>
                  <a:schemeClr val="dk1"/>
                </a:solidFill>
                <a:effectLst/>
                <a:latin typeface="Corbel"/>
                <a:ea typeface="Corbel"/>
                <a:cs typeface="Corbel"/>
                <a:sym typeface="Corbel"/>
                <a:hlinkClick r:id="rId3"/>
              </a:rPr>
              <a:t>Ncpancy</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770" name="Google Shape;1770;p5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Photo by </a:t>
            </a:r>
            <a:r>
              <a:rPr lang="en-US" sz="1200" b="0" i="0" u="none" strike="noStrike" cap="none" dirty="0" err="1" smtClean="0">
                <a:solidFill>
                  <a:schemeClr val="dk1"/>
                </a:solidFill>
                <a:effectLst/>
                <a:latin typeface="Corbel"/>
                <a:ea typeface="Corbel"/>
                <a:cs typeface="Corbel"/>
                <a:sym typeface="Corbel"/>
                <a:hlinkClick r:id="rId3"/>
              </a:rPr>
              <a:t>Mert</a:t>
            </a:r>
            <a:r>
              <a:rPr lang="en-US" sz="1200" b="0" i="0" u="none" strike="noStrike" cap="none" dirty="0" smtClean="0">
                <a:solidFill>
                  <a:schemeClr val="dk1"/>
                </a:solidFill>
                <a:effectLst/>
                <a:latin typeface="Corbel"/>
                <a:ea typeface="Corbel"/>
                <a:cs typeface="Corbel"/>
                <a:sym typeface="Corbel"/>
                <a:hlinkClick r:id="rId3"/>
              </a:rPr>
              <a:t> </a:t>
            </a:r>
            <a:r>
              <a:rPr lang="en-US" sz="1200" b="0" i="0" u="none" strike="noStrike" cap="none" dirty="0" err="1" smtClean="0">
                <a:solidFill>
                  <a:schemeClr val="dk1"/>
                </a:solidFill>
                <a:effectLst/>
                <a:latin typeface="Corbel"/>
                <a:ea typeface="Corbel"/>
                <a:cs typeface="Corbel"/>
                <a:sym typeface="Corbel"/>
                <a:hlinkClick r:id="rId3"/>
              </a:rPr>
              <a:t>Guller</a:t>
            </a:r>
            <a:r>
              <a:rPr lang="en-US" sz="1200" b="0" i="0" u="none" strike="noStrike" cap="none" dirty="0" smtClean="0">
                <a:solidFill>
                  <a:schemeClr val="dk1"/>
                </a:solidFill>
                <a:effectLst/>
                <a:latin typeface="Corbel"/>
                <a:ea typeface="Corbel"/>
                <a:cs typeface="Corbel"/>
                <a:sym typeface="Corbel"/>
              </a:rPr>
              <a:t> on </a:t>
            </a:r>
            <a:r>
              <a:rPr lang="en-US" sz="1200" b="0" i="0" u="none" strike="noStrike" cap="none" dirty="0" err="1" smtClean="0">
                <a:solidFill>
                  <a:schemeClr val="dk1"/>
                </a:solidFill>
                <a:effectLst/>
                <a:latin typeface="Corbel"/>
                <a:ea typeface="Corbel"/>
                <a:cs typeface="Corbel"/>
                <a:sym typeface="Corbel"/>
                <a:hlinkClick r:id="rId4"/>
              </a:rPr>
              <a:t>Unsplash</a:t>
            </a:r>
            <a:endParaRPr dirty="0"/>
          </a:p>
        </p:txBody>
      </p:sp>
      <p:sp>
        <p:nvSpPr>
          <p:cNvPr id="1777" name="Google Shape;1777;p5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err="1" smtClean="0">
                <a:solidFill>
                  <a:schemeClr val="dk1"/>
                </a:solidFill>
                <a:effectLst/>
                <a:latin typeface="Corbel"/>
                <a:ea typeface="Corbel"/>
                <a:cs typeface="Corbel"/>
                <a:sym typeface="Corbel"/>
                <a:hlinkClick r:id="rId3"/>
              </a:rPr>
              <a:t>OpenClipart</a:t>
            </a:r>
            <a:r>
              <a:rPr lang="en-US" sz="1200" b="0" i="0" u="sng" strike="noStrike" cap="none" dirty="0" smtClean="0">
                <a:solidFill>
                  <a:schemeClr val="dk1"/>
                </a:solidFill>
                <a:effectLst/>
                <a:latin typeface="Corbel"/>
                <a:ea typeface="Corbel"/>
                <a:cs typeface="Corbel"/>
                <a:sym typeface="Corbel"/>
                <a:hlinkClick r:id="rId3"/>
              </a:rPr>
              <a:t>-Vectors</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419" name="Google Shape;1419;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sz="1200" b="0" i="0" u="none" strike="noStrike" cap="none" dirty="0" smtClean="0">
                <a:solidFill>
                  <a:schemeClr val="dk1"/>
                </a:solidFill>
                <a:effectLst/>
                <a:latin typeface="Corbel"/>
                <a:ea typeface="Corbel"/>
                <a:cs typeface="Corbel"/>
                <a:sym typeface="Corbel"/>
              </a:rPr>
              <a:t>Photo by </a:t>
            </a:r>
            <a:r>
              <a:rPr lang="en-US" sz="1200" b="0" i="0" u="none" strike="noStrike" cap="none" dirty="0" smtClean="0">
                <a:solidFill>
                  <a:schemeClr val="dk1"/>
                </a:solidFill>
                <a:effectLst/>
                <a:latin typeface="Corbel"/>
                <a:ea typeface="Corbel"/>
                <a:cs typeface="Corbel"/>
                <a:sym typeface="Corbel"/>
                <a:hlinkClick r:id="rId3"/>
              </a:rPr>
              <a:t>Jason </a:t>
            </a:r>
            <a:r>
              <a:rPr lang="en-US" sz="1200" b="0" i="0" u="none" strike="noStrike" cap="none" dirty="0" err="1" smtClean="0">
                <a:solidFill>
                  <a:schemeClr val="dk1"/>
                </a:solidFill>
                <a:effectLst/>
                <a:latin typeface="Corbel"/>
                <a:ea typeface="Corbel"/>
                <a:cs typeface="Corbel"/>
                <a:sym typeface="Corbel"/>
                <a:hlinkClick r:id="rId3"/>
              </a:rPr>
              <a:t>Rosewell</a:t>
            </a:r>
            <a:r>
              <a:rPr lang="en-US" sz="1200" b="0" i="0" u="none" strike="noStrike" cap="none" dirty="0" smtClean="0">
                <a:solidFill>
                  <a:schemeClr val="dk1"/>
                </a:solidFill>
                <a:effectLst/>
                <a:latin typeface="Corbel"/>
                <a:ea typeface="Corbel"/>
                <a:cs typeface="Corbel"/>
                <a:sym typeface="Corbel"/>
              </a:rPr>
              <a:t> on </a:t>
            </a:r>
            <a:r>
              <a:rPr lang="en-US" sz="1200" b="0" i="0" u="none" strike="noStrike" cap="none" dirty="0" err="1" smtClean="0">
                <a:solidFill>
                  <a:schemeClr val="dk1"/>
                </a:solidFill>
                <a:effectLst/>
                <a:latin typeface="Corbel"/>
                <a:ea typeface="Corbel"/>
                <a:cs typeface="Corbel"/>
                <a:sym typeface="Corbel"/>
                <a:hlinkClick r:id="rId4"/>
              </a:rPr>
              <a:t>Unsplash</a:t>
            </a:r>
            <a:endParaRPr lang="en-US" sz="1200" b="0" i="0" u="none" strike="noStrike" cap="none" dirty="0" smtClean="0">
              <a:solidFill>
                <a:schemeClr val="dk1"/>
              </a:solidFill>
              <a:effectLst/>
              <a:latin typeface="Corbel"/>
              <a:ea typeface="Corbel"/>
              <a:cs typeface="Corbel"/>
              <a:sym typeface="Corbel"/>
            </a:endParaRPr>
          </a:p>
        </p:txBody>
      </p:sp>
      <p:sp>
        <p:nvSpPr>
          <p:cNvPr id="1784" name="Google Shape;1784;p5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sz="1200" b="0" i="0" u="none" strike="noStrike" cap="none" dirty="0" smtClean="0">
                <a:solidFill>
                  <a:schemeClr val="dk1"/>
                </a:solidFill>
                <a:effectLst/>
                <a:latin typeface="Corbel"/>
                <a:ea typeface="Corbel"/>
                <a:cs typeface="Corbel"/>
                <a:sym typeface="Corbel"/>
              </a:rPr>
              <a:t>Photo by </a:t>
            </a:r>
            <a:r>
              <a:rPr lang="en-US" sz="1200" b="0" i="0" u="none" strike="noStrike" cap="none" dirty="0" smtClean="0">
                <a:solidFill>
                  <a:schemeClr val="dk1"/>
                </a:solidFill>
                <a:effectLst/>
                <a:latin typeface="Corbel"/>
                <a:ea typeface="Corbel"/>
                <a:cs typeface="Corbel"/>
                <a:sym typeface="Corbel"/>
                <a:hlinkClick r:id="rId3"/>
              </a:rPr>
              <a:t>Pavel </a:t>
            </a:r>
            <a:r>
              <a:rPr lang="en-US" sz="1200" b="0" i="0" u="none" strike="noStrike" cap="none" dirty="0" err="1" smtClean="0">
                <a:solidFill>
                  <a:schemeClr val="dk1"/>
                </a:solidFill>
                <a:effectLst/>
                <a:latin typeface="Corbel"/>
                <a:ea typeface="Corbel"/>
                <a:cs typeface="Corbel"/>
                <a:sym typeface="Corbel"/>
                <a:hlinkClick r:id="rId3"/>
              </a:rPr>
              <a:t>Anoshin</a:t>
            </a:r>
            <a:r>
              <a:rPr lang="en-US" sz="1200" b="0" i="0" u="none" strike="noStrike" cap="none" dirty="0" smtClean="0">
                <a:solidFill>
                  <a:schemeClr val="dk1"/>
                </a:solidFill>
                <a:effectLst/>
                <a:latin typeface="Corbel"/>
                <a:ea typeface="Corbel"/>
                <a:cs typeface="Corbel"/>
                <a:sym typeface="Corbel"/>
              </a:rPr>
              <a:t> on </a:t>
            </a:r>
            <a:r>
              <a:rPr lang="en-US" sz="1200" b="0" i="0" u="none" strike="noStrike" cap="none" dirty="0" err="1" smtClean="0">
                <a:solidFill>
                  <a:schemeClr val="dk1"/>
                </a:solidFill>
                <a:effectLst/>
                <a:latin typeface="Corbel"/>
                <a:ea typeface="Corbel"/>
                <a:cs typeface="Corbel"/>
                <a:sym typeface="Corbel"/>
                <a:hlinkClick r:id="rId4"/>
              </a:rPr>
              <a:t>Unsplash</a:t>
            </a:r>
            <a:endParaRPr lang="en-US" sz="1200" b="0" i="0" u="none" strike="noStrike" cap="none" dirty="0" smtClean="0">
              <a:solidFill>
                <a:schemeClr val="dk1"/>
              </a:solidFill>
              <a:effectLst/>
              <a:latin typeface="Corbel"/>
              <a:ea typeface="Corbel"/>
              <a:cs typeface="Corbel"/>
              <a:sym typeface="Corbel"/>
            </a:endParaRPr>
          </a:p>
        </p:txBody>
      </p:sp>
      <p:sp>
        <p:nvSpPr>
          <p:cNvPr id="1791" name="Google Shape;1791;p6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err="1" smtClean="0">
                <a:solidFill>
                  <a:schemeClr val="dk1"/>
                </a:solidFill>
                <a:effectLst/>
                <a:latin typeface="Corbel"/>
                <a:ea typeface="Corbel"/>
                <a:cs typeface="Corbel"/>
                <a:sym typeface="Corbel"/>
                <a:hlinkClick r:id="rId3"/>
              </a:rPr>
              <a:t>Ilkka</a:t>
            </a:r>
            <a:r>
              <a:rPr lang="en-US" sz="1200" b="0" i="0" u="sng" strike="noStrike" cap="none" dirty="0" smtClean="0">
                <a:solidFill>
                  <a:schemeClr val="dk1"/>
                </a:solidFill>
                <a:effectLst/>
                <a:latin typeface="Corbel"/>
                <a:ea typeface="Corbel"/>
                <a:cs typeface="Corbel"/>
                <a:sym typeface="Corbel"/>
                <a:hlinkClick r:id="rId3"/>
              </a:rPr>
              <a:t> </a:t>
            </a:r>
            <a:r>
              <a:rPr lang="en-US" sz="1200" b="0" i="0" u="sng" strike="noStrike" cap="none" dirty="0" err="1" smtClean="0">
                <a:solidFill>
                  <a:schemeClr val="dk1"/>
                </a:solidFill>
                <a:effectLst/>
                <a:latin typeface="Corbel"/>
                <a:ea typeface="Corbel"/>
                <a:cs typeface="Corbel"/>
                <a:sym typeface="Corbel"/>
                <a:hlinkClick r:id="rId3"/>
              </a:rPr>
              <a:t>Kumpunen</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798" name="Google Shape;1798;p6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smtClean="0">
                <a:solidFill>
                  <a:schemeClr val="dk1"/>
                </a:solidFill>
                <a:effectLst/>
                <a:latin typeface="Corbel"/>
                <a:ea typeface="Corbel"/>
                <a:cs typeface="Corbel"/>
                <a:sym typeface="Corbel"/>
                <a:hlinkClick r:id="rId3"/>
              </a:rPr>
              <a:t>Ulrike Mai</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805" name="Google Shape;1805;p6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2" name="Google Shape;1812;p6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Retrieved from </a:t>
            </a:r>
            <a:r>
              <a:rPr lang="en-US" dirty="0" err="1" smtClean="0"/>
              <a:t>Dept</a:t>
            </a:r>
            <a:r>
              <a:rPr lang="en-US" baseline="0" dirty="0" smtClean="0"/>
              <a:t> of Labor and Industries (</a:t>
            </a:r>
            <a:r>
              <a:rPr lang="en-US" baseline="0" dirty="0" err="1" smtClean="0"/>
              <a:t>n.d.</a:t>
            </a:r>
            <a:r>
              <a:rPr lang="en-US" baseline="0" dirty="0" smtClean="0"/>
              <a:t>)</a:t>
            </a:r>
            <a:r>
              <a:rPr lang="en-US" dirty="0" smtClean="0"/>
              <a:t>: </a:t>
            </a:r>
            <a:r>
              <a:rPr lang="en-US" dirty="0" smtClean="0">
                <a:hlinkClick r:id="rId3"/>
              </a:rPr>
              <a:t>https://lni.wa.gov/safety-health/safety-rules/top-10-rule-violations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orbel"/>
                <a:ea typeface="Corbel"/>
                <a:cs typeface="Corbel"/>
                <a:sym typeface="Corbel"/>
              </a:rPr>
              <a:t>7</a:t>
            </a:fld>
            <a:endParaRPr lang="en-US" sz="1200"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322085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orbel"/>
                <a:ea typeface="Corbel"/>
                <a:cs typeface="Corbel"/>
                <a:sym typeface="Corbel"/>
              </a:rPr>
              <a:t>Image by </a:t>
            </a:r>
            <a:r>
              <a:rPr lang="en-US" sz="1200" b="0" i="0" u="sng" strike="noStrike" cap="none" dirty="0" smtClean="0">
                <a:solidFill>
                  <a:schemeClr val="dk1"/>
                </a:solidFill>
                <a:effectLst/>
                <a:latin typeface="Corbel"/>
                <a:ea typeface="Corbel"/>
                <a:cs typeface="Corbel"/>
                <a:sym typeface="Corbel"/>
                <a:hlinkClick r:id="rId3"/>
              </a:rPr>
              <a:t>S K</a:t>
            </a:r>
            <a:r>
              <a:rPr lang="en-US" sz="1200" b="0" i="0" u="none" strike="noStrike" cap="none" dirty="0" smtClean="0">
                <a:solidFill>
                  <a:schemeClr val="dk1"/>
                </a:solidFill>
                <a:effectLst/>
                <a:latin typeface="Corbel"/>
                <a:ea typeface="Corbel"/>
                <a:cs typeface="Corbel"/>
                <a:sym typeface="Corbel"/>
              </a:rPr>
              <a:t> from </a:t>
            </a:r>
            <a:r>
              <a:rPr lang="en-US" sz="1200" b="0" i="0" u="sng" strike="noStrike" cap="none" dirty="0" err="1" smtClean="0">
                <a:solidFill>
                  <a:schemeClr val="dk1"/>
                </a:solidFill>
                <a:effectLst/>
                <a:latin typeface="Corbel"/>
                <a:ea typeface="Corbel"/>
                <a:cs typeface="Corbel"/>
                <a:sym typeface="Corbel"/>
                <a:hlinkClick r:id="rId4"/>
              </a:rPr>
              <a:t>Pixabay</a:t>
            </a:r>
            <a:r>
              <a:rPr lang="en-US" sz="1200" b="0" i="0" u="none" strike="noStrike" cap="none" dirty="0" smtClean="0">
                <a:solidFill>
                  <a:schemeClr val="dk1"/>
                </a:solidFill>
                <a:effectLst/>
                <a:latin typeface="Corbel"/>
                <a:ea typeface="Corbel"/>
                <a:cs typeface="Corbel"/>
                <a:sym typeface="Corbel"/>
              </a:rPr>
              <a:t> </a:t>
            </a:r>
            <a:endParaRPr dirty="0"/>
          </a:p>
        </p:txBody>
      </p:sp>
      <p:sp>
        <p:nvSpPr>
          <p:cNvPr id="1426" name="Google Shape;1426;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3" name="Google Shape;1433;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2413" y="1905000"/>
            <a:ext cx="9144000" cy="26670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5400"/>
              <a:buFont typeface="Consolas"/>
              <a:buNone/>
              <a:defRPr sz="5400" b="0" i="0" u="none" strike="noStrike" cap="non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7" name="Google Shape;17;p2" descr="Line graphic"/>
          <p:cNvGrpSpPr/>
          <p:nvPr/>
        </p:nvGrpSpPr>
        <p:grpSpPr>
          <a:xfrm>
            <a:off x="1584896" y="4724400"/>
            <a:ext cx="8631936" cy="64008"/>
            <a:chOff x="-4110038" y="2703513"/>
            <a:chExt cx="17394239" cy="160336"/>
          </a:xfrm>
        </p:grpSpPr>
        <p:sp>
          <p:nvSpPr>
            <p:cNvPr id="18" name="Google Shape;18;p2"/>
            <p:cNvSpPr/>
            <p:nvPr/>
          </p:nvSpPr>
          <p:spPr>
            <a:xfrm>
              <a:off x="12815888" y="2768600"/>
              <a:ext cx="468313" cy="19050"/>
            </a:xfrm>
            <a:custGeom>
              <a:avLst/>
              <a:gdLst/>
              <a:ahLst/>
              <a:cxnLst/>
              <a:rect l="l" t="t" r="r" b="b"/>
              <a:pathLst>
                <a:path w="244" h="8" extrusionOk="0">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 name="Google Shape;19;p2"/>
            <p:cNvSpPr/>
            <p:nvPr/>
          </p:nvSpPr>
          <p:spPr>
            <a:xfrm>
              <a:off x="12380913" y="2755900"/>
              <a:ext cx="461963" cy="26987"/>
            </a:xfrm>
            <a:custGeom>
              <a:avLst/>
              <a:gdLst/>
              <a:ahLst/>
              <a:cxnLst/>
              <a:rect l="l" t="t" r="r" b="b"/>
              <a:pathLst>
                <a:path w="241" h="12" extrusionOk="0">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 name="Google Shape;20;p2"/>
            <p:cNvSpPr/>
            <p:nvPr/>
          </p:nvSpPr>
          <p:spPr>
            <a:xfrm>
              <a:off x="12814300" y="2779713"/>
              <a:ext cx="1588" cy="0"/>
            </a:xfrm>
            <a:custGeom>
              <a:avLst/>
              <a:gdLst/>
              <a:ahLst/>
              <a:cxnLst/>
              <a:rect l="l" t="t" r="r" b="b"/>
              <a:pathLst>
                <a:path w="1" h="120000" extrusionOk="0">
                  <a:moveTo>
                    <a:pt x="0" y="0"/>
                  </a:moveTo>
                  <a:lnTo>
                    <a:pt x="0" y="0"/>
                  </a:lnTo>
                  <a:lnTo>
                    <a:pt x="1"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 name="Google Shape;21;p2"/>
            <p:cNvSpPr/>
            <p:nvPr/>
          </p:nvSpPr>
          <p:spPr>
            <a:xfrm>
              <a:off x="2738437" y="2795588"/>
              <a:ext cx="425450" cy="15875"/>
            </a:xfrm>
            <a:custGeom>
              <a:avLst/>
              <a:gdLst/>
              <a:ahLst/>
              <a:cxnLst/>
              <a:rect l="l" t="t" r="r" b="b"/>
              <a:pathLst>
                <a:path w="222" h="7" extrusionOk="0">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 name="Google Shape;22;p2"/>
            <p:cNvSpPr/>
            <p:nvPr/>
          </p:nvSpPr>
          <p:spPr>
            <a:xfrm>
              <a:off x="-3646488" y="2800350"/>
              <a:ext cx="46038" cy="3175"/>
            </a:xfrm>
            <a:custGeom>
              <a:avLst/>
              <a:gdLst/>
              <a:ahLst/>
              <a:cxnLst/>
              <a:rect l="l" t="t" r="r" b="b"/>
              <a:pathLst>
                <a:path w="24" h="1" extrusionOk="0">
                  <a:moveTo>
                    <a:pt x="0" y="1"/>
                  </a:moveTo>
                  <a:lnTo>
                    <a:pt x="0" y="1"/>
                  </a:lnTo>
                  <a:cubicBezTo>
                    <a:pt x="21" y="0"/>
                    <a:pt x="24" y="0"/>
                    <a:pt x="21" y="0"/>
                  </a:cubicBez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 name="Google Shape;23;p2"/>
            <p:cNvSpPr/>
            <p:nvPr/>
          </p:nvSpPr>
          <p:spPr>
            <a:xfrm>
              <a:off x="2627312" y="2816225"/>
              <a:ext cx="63500" cy="4762"/>
            </a:xfrm>
            <a:custGeom>
              <a:avLst/>
              <a:gdLst/>
              <a:ahLst/>
              <a:cxnLst/>
              <a:rect l="l" t="t" r="r" b="b"/>
              <a:pathLst>
                <a:path w="33" h="2" extrusionOk="0">
                  <a:moveTo>
                    <a:pt x="33" y="0"/>
                  </a:moveTo>
                  <a:lnTo>
                    <a:pt x="33" y="0"/>
                  </a:lnTo>
                  <a:lnTo>
                    <a:pt x="0" y="2"/>
                  </a:lnTo>
                  <a:cubicBezTo>
                    <a:pt x="14" y="1"/>
                    <a:pt x="25" y="1"/>
                    <a:pt x="3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 name="Google Shape;24;p2"/>
            <p:cNvSpPr/>
            <p:nvPr/>
          </p:nvSpPr>
          <p:spPr>
            <a:xfrm>
              <a:off x="3103562" y="2741613"/>
              <a:ext cx="28575" cy="3175"/>
            </a:xfrm>
            <a:custGeom>
              <a:avLst/>
              <a:gdLst/>
              <a:ahLst/>
              <a:cxnLst/>
              <a:rect l="l" t="t" r="r" b="b"/>
              <a:pathLst>
                <a:path w="15" h="1" extrusionOk="0">
                  <a:moveTo>
                    <a:pt x="15" y="0"/>
                  </a:moveTo>
                  <a:lnTo>
                    <a:pt x="15" y="0"/>
                  </a:lnTo>
                  <a:cubicBezTo>
                    <a:pt x="15" y="0"/>
                    <a:pt x="15" y="0"/>
                    <a:pt x="15" y="0"/>
                  </a:cubicBezTo>
                  <a:lnTo>
                    <a:pt x="0" y="1"/>
                  </a:lnTo>
                  <a:lnTo>
                    <a:pt x="0" y="1"/>
                  </a:lnTo>
                  <a:lnTo>
                    <a:pt x="1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 name="Google Shape;25;p2"/>
            <p:cNvSpPr/>
            <p:nvPr/>
          </p:nvSpPr>
          <p:spPr>
            <a:xfrm>
              <a:off x="1227137" y="2836863"/>
              <a:ext cx="20638" cy="0"/>
            </a:xfrm>
            <a:custGeom>
              <a:avLst/>
              <a:gdLst/>
              <a:ahLst/>
              <a:cxnLst/>
              <a:rect l="l" t="t" r="r" b="b"/>
              <a:pathLst>
                <a:path w="11" h="120000" extrusionOk="0">
                  <a:moveTo>
                    <a:pt x="11" y="0"/>
                  </a:moveTo>
                  <a:lnTo>
                    <a:pt x="11" y="0"/>
                  </a:lnTo>
                  <a:lnTo>
                    <a:pt x="0" y="0"/>
                  </a:lnTo>
                  <a:lnTo>
                    <a:pt x="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 name="Google Shape;26;p2"/>
            <p:cNvSpPr/>
            <p:nvPr/>
          </p:nvSpPr>
          <p:spPr>
            <a:xfrm>
              <a:off x="3660775" y="2713038"/>
              <a:ext cx="331788" cy="20637"/>
            </a:xfrm>
            <a:custGeom>
              <a:avLst/>
              <a:gdLst/>
              <a:ahLst/>
              <a:cxnLst/>
              <a:rect l="l" t="t" r="r" b="b"/>
              <a:pathLst>
                <a:path w="173" h="9" extrusionOk="0">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 name="Google Shape;27;p2"/>
            <p:cNvSpPr/>
            <p:nvPr/>
          </p:nvSpPr>
          <p:spPr>
            <a:xfrm>
              <a:off x="-1674813" y="2768600"/>
              <a:ext cx="1588" cy="0"/>
            </a:xfrm>
            <a:custGeom>
              <a:avLst/>
              <a:gdLst/>
              <a:ahLst/>
              <a:cxnLst/>
              <a:rect l="l" t="t" r="r" b="b"/>
              <a:pathLst>
                <a:path w="1" h="120000" extrusionOk="0">
                  <a:moveTo>
                    <a:pt x="0" y="0"/>
                  </a:moveTo>
                  <a:lnTo>
                    <a:pt x="0" y="0"/>
                  </a:lnTo>
                  <a:lnTo>
                    <a:pt x="1" y="0"/>
                  </a:ln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 name="Google Shape;28;p2"/>
            <p:cNvSpPr/>
            <p:nvPr/>
          </p:nvSpPr>
          <p:spPr>
            <a:xfrm>
              <a:off x="-1673225" y="2767013"/>
              <a:ext cx="36513" cy="1587"/>
            </a:xfrm>
            <a:custGeom>
              <a:avLst/>
              <a:gdLst/>
              <a:ahLst/>
              <a:cxnLst/>
              <a:rect l="l" t="t" r="r" b="b"/>
              <a:pathLst>
                <a:path w="19" h="1" extrusionOk="0">
                  <a:moveTo>
                    <a:pt x="3" y="0"/>
                  </a:moveTo>
                  <a:lnTo>
                    <a:pt x="3" y="0"/>
                  </a:lnTo>
                  <a:lnTo>
                    <a:pt x="0" y="1"/>
                  </a:lnTo>
                  <a:cubicBezTo>
                    <a:pt x="4" y="0"/>
                    <a:pt x="19"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 name="Google Shape;29;p2"/>
            <p:cNvSpPr/>
            <p:nvPr/>
          </p:nvSpPr>
          <p:spPr>
            <a:xfrm>
              <a:off x="2690812" y="2811463"/>
              <a:ext cx="47625" cy="4762"/>
            </a:xfrm>
            <a:custGeom>
              <a:avLst/>
              <a:gdLst/>
              <a:ahLst/>
              <a:cxnLst/>
              <a:rect l="l" t="t" r="r" b="b"/>
              <a:pathLst>
                <a:path w="25" h="2" extrusionOk="0">
                  <a:moveTo>
                    <a:pt x="13" y="0"/>
                  </a:moveTo>
                  <a:lnTo>
                    <a:pt x="13" y="0"/>
                  </a:lnTo>
                  <a:cubicBezTo>
                    <a:pt x="12" y="0"/>
                    <a:pt x="7" y="1"/>
                    <a:pt x="0" y="2"/>
                  </a:cubicBezTo>
                  <a:lnTo>
                    <a:pt x="25" y="0"/>
                  </a:lnTo>
                  <a:lnTo>
                    <a:pt x="1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 name="Google Shape;30;p2"/>
            <p:cNvSpPr/>
            <p:nvPr/>
          </p:nvSpPr>
          <p:spPr>
            <a:xfrm>
              <a:off x="2822575" y="2794000"/>
              <a:ext cx="163513" cy="4762"/>
            </a:xfrm>
            <a:custGeom>
              <a:avLst/>
              <a:gdLst/>
              <a:ahLst/>
              <a:cxnLst/>
              <a:rect l="l" t="t" r="r" b="b"/>
              <a:pathLst>
                <a:path w="85" h="2" extrusionOk="0">
                  <a:moveTo>
                    <a:pt x="0" y="2"/>
                  </a:moveTo>
                  <a:lnTo>
                    <a:pt x="0" y="2"/>
                  </a:lnTo>
                  <a:lnTo>
                    <a:pt x="62" y="1"/>
                  </a:lnTo>
                  <a:lnTo>
                    <a:pt x="8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 name="Google Shape;31;p2"/>
            <p:cNvSpPr/>
            <p:nvPr/>
          </p:nvSpPr>
          <p:spPr>
            <a:xfrm>
              <a:off x="715962" y="2809875"/>
              <a:ext cx="1911350" cy="50800"/>
            </a:xfrm>
            <a:custGeom>
              <a:avLst/>
              <a:gdLst/>
              <a:ahLst/>
              <a:cxnLst/>
              <a:rect l="l" t="t" r="r" b="b"/>
              <a:pathLst>
                <a:path w="996" h="23" extrusionOk="0">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 name="Google Shape;32;p2"/>
            <p:cNvSpPr/>
            <p:nvPr/>
          </p:nvSpPr>
          <p:spPr>
            <a:xfrm>
              <a:off x="1995487" y="2822575"/>
              <a:ext cx="20638" cy="0"/>
            </a:xfrm>
            <a:custGeom>
              <a:avLst/>
              <a:gdLst/>
              <a:ahLst/>
              <a:cxnLst/>
              <a:rect l="l" t="t" r="r" b="b"/>
              <a:pathLst>
                <a:path w="10" h="120000" extrusionOk="0">
                  <a:moveTo>
                    <a:pt x="10" y="0"/>
                  </a:moveTo>
                  <a:lnTo>
                    <a:pt x="10" y="0"/>
                  </a:lnTo>
                  <a:lnTo>
                    <a:pt x="0" y="0"/>
                  </a:lnTo>
                  <a:cubicBezTo>
                    <a:pt x="1" y="0"/>
                    <a:pt x="4" y="0"/>
                    <a:pt x="1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 name="Google Shape;33;p2"/>
            <p:cNvSpPr/>
            <p:nvPr/>
          </p:nvSpPr>
          <p:spPr>
            <a:xfrm>
              <a:off x="1630362" y="2830513"/>
              <a:ext cx="22225" cy="0"/>
            </a:xfrm>
            <a:custGeom>
              <a:avLst/>
              <a:gdLst/>
              <a:ahLst/>
              <a:cxnLst/>
              <a:rect l="l" t="t" r="r" b="b"/>
              <a:pathLst>
                <a:path w="12" h="120000" extrusionOk="0">
                  <a:moveTo>
                    <a:pt x="11" y="0"/>
                  </a:moveTo>
                  <a:lnTo>
                    <a:pt x="11" y="0"/>
                  </a:lnTo>
                  <a:cubicBezTo>
                    <a:pt x="12" y="0"/>
                    <a:pt x="11" y="0"/>
                    <a:pt x="12" y="0"/>
                  </a:cubicBezTo>
                  <a:lnTo>
                    <a:pt x="0" y="0"/>
                  </a:lnTo>
                  <a:lnTo>
                    <a:pt x="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 name="Google Shape;34;p2"/>
            <p:cNvSpPr/>
            <p:nvPr/>
          </p:nvSpPr>
          <p:spPr>
            <a:xfrm>
              <a:off x="2651125" y="2798763"/>
              <a:ext cx="46038" cy="1587"/>
            </a:xfrm>
            <a:custGeom>
              <a:avLst/>
              <a:gdLst/>
              <a:ahLst/>
              <a:cxnLst/>
              <a:rect l="l" t="t" r="r" b="b"/>
              <a:pathLst>
                <a:path w="24" h="1" extrusionOk="0">
                  <a:moveTo>
                    <a:pt x="3" y="1"/>
                  </a:moveTo>
                  <a:lnTo>
                    <a:pt x="3" y="1"/>
                  </a:lnTo>
                  <a:lnTo>
                    <a:pt x="24" y="0"/>
                  </a:lnTo>
                  <a:lnTo>
                    <a:pt x="8" y="1"/>
                  </a:lnTo>
                  <a:cubicBezTo>
                    <a:pt x="2" y="1"/>
                    <a:pt x="0" y="1"/>
                    <a:pt x="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5" name="Google Shape;35;p2"/>
            <p:cNvSpPr/>
            <p:nvPr/>
          </p:nvSpPr>
          <p:spPr>
            <a:xfrm>
              <a:off x="2698750" y="2809875"/>
              <a:ext cx="19050" cy="1587"/>
            </a:xfrm>
            <a:custGeom>
              <a:avLst/>
              <a:gdLst/>
              <a:ahLst/>
              <a:cxnLst/>
              <a:rect l="l" t="t" r="r" b="b"/>
              <a:pathLst>
                <a:path w="10" h="1" extrusionOk="0">
                  <a:moveTo>
                    <a:pt x="4" y="0"/>
                  </a:moveTo>
                  <a:lnTo>
                    <a:pt x="4" y="0"/>
                  </a:lnTo>
                  <a:lnTo>
                    <a:pt x="0" y="1"/>
                  </a:lnTo>
                  <a:lnTo>
                    <a:pt x="9" y="1"/>
                  </a:lnTo>
                  <a:cubicBezTo>
                    <a:pt x="10" y="0"/>
                    <a:pt x="9" y="0"/>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 name="Google Shape;36;p2"/>
            <p:cNvSpPr/>
            <p:nvPr/>
          </p:nvSpPr>
          <p:spPr>
            <a:xfrm>
              <a:off x="469900" y="2800350"/>
              <a:ext cx="23813" cy="3175"/>
            </a:xfrm>
            <a:custGeom>
              <a:avLst/>
              <a:gdLst/>
              <a:ahLst/>
              <a:cxnLst/>
              <a:rect l="l" t="t" r="r" b="b"/>
              <a:pathLst>
                <a:path w="13" h="1" extrusionOk="0">
                  <a:moveTo>
                    <a:pt x="13" y="0"/>
                  </a:moveTo>
                  <a:lnTo>
                    <a:pt x="13" y="0"/>
                  </a:lnTo>
                  <a:lnTo>
                    <a:pt x="0" y="1"/>
                  </a:lnTo>
                  <a:cubicBezTo>
                    <a:pt x="8" y="1"/>
                    <a:pt x="11" y="1"/>
                    <a:pt x="1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 name="Google Shape;37;p2"/>
            <p:cNvSpPr/>
            <p:nvPr/>
          </p:nvSpPr>
          <p:spPr>
            <a:xfrm>
              <a:off x="998537" y="2811463"/>
              <a:ext cx="1076325" cy="20637"/>
            </a:xfrm>
            <a:custGeom>
              <a:avLst/>
              <a:gdLst/>
              <a:ahLst/>
              <a:cxnLst/>
              <a:rect l="l" t="t" r="r" b="b"/>
              <a:pathLst>
                <a:path w="561" h="9" extrusionOk="0">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 name="Google Shape;38;p2"/>
            <p:cNvSpPr/>
            <p:nvPr/>
          </p:nvSpPr>
          <p:spPr>
            <a:xfrm>
              <a:off x="2495550" y="2803525"/>
              <a:ext cx="17463" cy="0"/>
            </a:xfrm>
            <a:custGeom>
              <a:avLst/>
              <a:gdLst/>
              <a:ahLst/>
              <a:cxnLst/>
              <a:rect l="l" t="t" r="r" b="b"/>
              <a:pathLst>
                <a:path w="9" h="120000" extrusionOk="0">
                  <a:moveTo>
                    <a:pt x="9" y="0"/>
                  </a:moveTo>
                  <a:lnTo>
                    <a:pt x="9" y="0"/>
                  </a:lnTo>
                  <a:lnTo>
                    <a:pt x="0" y="0"/>
                  </a:lnTo>
                  <a:lnTo>
                    <a:pt x="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 name="Google Shape;39;p2"/>
            <p:cNvSpPr/>
            <p:nvPr/>
          </p:nvSpPr>
          <p:spPr>
            <a:xfrm>
              <a:off x="2538412" y="2816225"/>
              <a:ext cx="1057275" cy="31750"/>
            </a:xfrm>
            <a:custGeom>
              <a:avLst/>
              <a:gdLst/>
              <a:ahLst/>
              <a:cxnLst/>
              <a:rect l="l" t="t" r="r" b="b"/>
              <a:pathLst>
                <a:path w="551" h="14" extrusionOk="0">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 name="Google Shape;40;p2"/>
            <p:cNvSpPr/>
            <p:nvPr/>
          </p:nvSpPr>
          <p:spPr>
            <a:xfrm>
              <a:off x="11777663" y="2757488"/>
              <a:ext cx="19050" cy="3175"/>
            </a:xfrm>
            <a:custGeom>
              <a:avLst/>
              <a:gdLst/>
              <a:ahLst/>
              <a:cxnLst/>
              <a:rect l="l" t="t" r="r" b="b"/>
              <a:pathLst>
                <a:path w="10" h="1" extrusionOk="0">
                  <a:moveTo>
                    <a:pt x="0" y="0"/>
                  </a:moveTo>
                  <a:lnTo>
                    <a:pt x="0" y="0"/>
                  </a:lnTo>
                  <a:lnTo>
                    <a:pt x="10" y="1"/>
                  </a:lnTo>
                  <a:cubicBezTo>
                    <a:pt x="8" y="1"/>
                    <a:pt x="4" y="1"/>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 name="Google Shape;41;p2"/>
            <p:cNvSpPr/>
            <p:nvPr/>
          </p:nvSpPr>
          <p:spPr>
            <a:xfrm>
              <a:off x="5983288" y="2741613"/>
              <a:ext cx="38100" cy="0"/>
            </a:xfrm>
            <a:custGeom>
              <a:avLst/>
              <a:gdLst/>
              <a:ahLst/>
              <a:cxnLst/>
              <a:rect l="l" t="t" r="r" b="b"/>
              <a:pathLst>
                <a:path w="20" h="120000" extrusionOk="0">
                  <a:moveTo>
                    <a:pt x="0" y="0"/>
                  </a:moveTo>
                  <a:lnTo>
                    <a:pt x="0" y="0"/>
                  </a:lnTo>
                  <a:lnTo>
                    <a:pt x="20"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 name="Google Shape;42;p2"/>
            <p:cNvSpPr/>
            <p:nvPr/>
          </p:nvSpPr>
          <p:spPr>
            <a:xfrm>
              <a:off x="6832600" y="2713038"/>
              <a:ext cx="53975" cy="1587"/>
            </a:xfrm>
            <a:custGeom>
              <a:avLst/>
              <a:gdLst/>
              <a:ahLst/>
              <a:cxnLst/>
              <a:rect l="l" t="t" r="r" b="b"/>
              <a:pathLst>
                <a:path w="28" h="1" extrusionOk="0">
                  <a:moveTo>
                    <a:pt x="0" y="1"/>
                  </a:moveTo>
                  <a:lnTo>
                    <a:pt x="0" y="1"/>
                  </a:lnTo>
                  <a:lnTo>
                    <a:pt x="28" y="0"/>
                  </a:lnTo>
                  <a:cubicBezTo>
                    <a:pt x="17" y="0"/>
                    <a:pt x="8" y="1"/>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3" name="Google Shape;43;p2"/>
            <p:cNvSpPr/>
            <p:nvPr/>
          </p:nvSpPr>
          <p:spPr>
            <a:xfrm>
              <a:off x="11317288" y="2755900"/>
              <a:ext cx="9525" cy="0"/>
            </a:xfrm>
            <a:custGeom>
              <a:avLst/>
              <a:gdLst/>
              <a:ahLst/>
              <a:cxnLst/>
              <a:rect l="l" t="t" r="r" b="b"/>
              <a:pathLst>
                <a:path w="5" h="120000" extrusionOk="0">
                  <a:moveTo>
                    <a:pt x="5" y="0"/>
                  </a:moveTo>
                  <a:lnTo>
                    <a:pt x="5" y="0"/>
                  </a:lnTo>
                  <a:lnTo>
                    <a:pt x="4" y="0"/>
                  </a:lnTo>
                  <a:lnTo>
                    <a:pt x="0" y="0"/>
                  </a:lnTo>
                  <a:lnTo>
                    <a:pt x="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 name="Google Shape;44;p2"/>
            <p:cNvSpPr/>
            <p:nvPr/>
          </p:nvSpPr>
          <p:spPr>
            <a:xfrm>
              <a:off x="8534400" y="2735263"/>
              <a:ext cx="30163" cy="0"/>
            </a:xfrm>
            <a:custGeom>
              <a:avLst/>
              <a:gdLst/>
              <a:ahLst/>
              <a:cxnLst/>
              <a:rect l="l" t="t" r="r" b="b"/>
              <a:pathLst>
                <a:path w="16" h="120000" extrusionOk="0">
                  <a:moveTo>
                    <a:pt x="0" y="0"/>
                  </a:moveTo>
                  <a:lnTo>
                    <a:pt x="0" y="0"/>
                  </a:lnTo>
                  <a:cubicBezTo>
                    <a:pt x="4" y="0"/>
                    <a:pt x="9" y="0"/>
                    <a:pt x="16" y="0"/>
                  </a:cubicBezTo>
                  <a:cubicBezTo>
                    <a:pt x="15" y="0"/>
                    <a:pt x="9"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 name="Google Shape;45;p2"/>
            <p:cNvSpPr/>
            <p:nvPr/>
          </p:nvSpPr>
          <p:spPr>
            <a:xfrm>
              <a:off x="6821488" y="2714625"/>
              <a:ext cx="9525" cy="0"/>
            </a:xfrm>
            <a:custGeom>
              <a:avLst/>
              <a:gdLst/>
              <a:ahLst/>
              <a:cxnLst/>
              <a:rect l="l" t="t" r="r" b="b"/>
              <a:pathLst>
                <a:path w="5" h="120000" extrusionOk="0">
                  <a:moveTo>
                    <a:pt x="0" y="0"/>
                  </a:moveTo>
                  <a:lnTo>
                    <a:pt x="0" y="0"/>
                  </a:lnTo>
                  <a:lnTo>
                    <a:pt x="2" y="0"/>
                  </a:lnTo>
                  <a:lnTo>
                    <a:pt x="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 name="Google Shape;46;p2"/>
            <p:cNvSpPr/>
            <p:nvPr/>
          </p:nvSpPr>
          <p:spPr>
            <a:xfrm>
              <a:off x="5583238" y="2719388"/>
              <a:ext cx="25400" cy="0"/>
            </a:xfrm>
            <a:custGeom>
              <a:avLst/>
              <a:gdLst/>
              <a:ahLst/>
              <a:cxnLst/>
              <a:rect l="l" t="t" r="r" b="b"/>
              <a:pathLst>
                <a:path w="13" h="120000" extrusionOk="0">
                  <a:moveTo>
                    <a:pt x="13" y="0"/>
                  </a:moveTo>
                  <a:lnTo>
                    <a:pt x="13" y="0"/>
                  </a:lnTo>
                  <a:lnTo>
                    <a:pt x="0" y="0"/>
                  </a:lnTo>
                  <a:lnTo>
                    <a:pt x="1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 name="Google Shape;47;p2"/>
            <p:cNvSpPr/>
            <p:nvPr/>
          </p:nvSpPr>
          <p:spPr>
            <a:xfrm>
              <a:off x="5638800" y="2740025"/>
              <a:ext cx="23813" cy="1587"/>
            </a:xfrm>
            <a:custGeom>
              <a:avLst/>
              <a:gdLst/>
              <a:ahLst/>
              <a:cxnLst/>
              <a:rect l="l" t="t" r="r" b="b"/>
              <a:pathLst>
                <a:path w="12" h="1" extrusionOk="0">
                  <a:moveTo>
                    <a:pt x="12" y="0"/>
                  </a:moveTo>
                  <a:lnTo>
                    <a:pt x="12" y="0"/>
                  </a:lnTo>
                  <a:lnTo>
                    <a:pt x="0" y="1"/>
                  </a:lnTo>
                  <a:lnTo>
                    <a:pt x="1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 name="Google Shape;48;p2"/>
            <p:cNvSpPr/>
            <p:nvPr/>
          </p:nvSpPr>
          <p:spPr>
            <a:xfrm>
              <a:off x="4303712" y="2728913"/>
              <a:ext cx="50800" cy="0"/>
            </a:xfrm>
            <a:custGeom>
              <a:avLst/>
              <a:gdLst/>
              <a:ahLst/>
              <a:cxnLst/>
              <a:rect l="l" t="t" r="r" b="b"/>
              <a:pathLst>
                <a:path w="26" h="120000" extrusionOk="0">
                  <a:moveTo>
                    <a:pt x="26" y="0"/>
                  </a:moveTo>
                  <a:lnTo>
                    <a:pt x="26" y="0"/>
                  </a:lnTo>
                  <a:lnTo>
                    <a:pt x="0" y="0"/>
                  </a:lnTo>
                  <a:cubicBezTo>
                    <a:pt x="13" y="0"/>
                    <a:pt x="20" y="0"/>
                    <a:pt x="2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 name="Google Shape;49;p2"/>
            <p:cNvSpPr/>
            <p:nvPr/>
          </p:nvSpPr>
          <p:spPr>
            <a:xfrm>
              <a:off x="5519738" y="2735263"/>
              <a:ext cx="9525" cy="3175"/>
            </a:xfrm>
            <a:custGeom>
              <a:avLst/>
              <a:gdLst/>
              <a:ahLst/>
              <a:cxnLst/>
              <a:rect l="l" t="t" r="r" b="b"/>
              <a:pathLst>
                <a:path w="5" h="1" extrusionOk="0">
                  <a:moveTo>
                    <a:pt x="4" y="0"/>
                  </a:moveTo>
                  <a:lnTo>
                    <a:pt x="4" y="0"/>
                  </a:lnTo>
                  <a:lnTo>
                    <a:pt x="0" y="1"/>
                  </a:lnTo>
                  <a:cubicBezTo>
                    <a:pt x="3" y="1"/>
                    <a:pt x="5" y="1"/>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 name="Google Shape;50;p2"/>
            <p:cNvSpPr/>
            <p:nvPr/>
          </p:nvSpPr>
          <p:spPr>
            <a:xfrm>
              <a:off x="12096750" y="2784475"/>
              <a:ext cx="6350" cy="0"/>
            </a:xfrm>
            <a:custGeom>
              <a:avLst/>
              <a:gdLst/>
              <a:ahLst/>
              <a:cxnLst/>
              <a:rect l="l" t="t" r="r" b="b"/>
              <a:pathLst>
                <a:path w="3" h="120000" extrusionOk="0">
                  <a:moveTo>
                    <a:pt x="3" y="0"/>
                  </a:moveTo>
                  <a:lnTo>
                    <a:pt x="3" y="0"/>
                  </a:lnTo>
                  <a:lnTo>
                    <a:pt x="1" y="0"/>
                  </a:lnTo>
                  <a:lnTo>
                    <a:pt x="0" y="0"/>
                  </a:lnTo>
                  <a:lnTo>
                    <a:pt x="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1" name="Google Shape;51;p2"/>
            <p:cNvSpPr/>
            <p:nvPr/>
          </p:nvSpPr>
          <p:spPr>
            <a:xfrm>
              <a:off x="12225338" y="2773363"/>
              <a:ext cx="46038" cy="0"/>
            </a:xfrm>
            <a:custGeom>
              <a:avLst/>
              <a:gdLst/>
              <a:ahLst/>
              <a:cxnLst/>
              <a:rect l="l" t="t" r="r" b="b"/>
              <a:pathLst>
                <a:path w="24" h="120000" extrusionOk="0">
                  <a:moveTo>
                    <a:pt x="0" y="0"/>
                  </a:moveTo>
                  <a:lnTo>
                    <a:pt x="0" y="0"/>
                  </a:lnTo>
                  <a:lnTo>
                    <a:pt x="24" y="0"/>
                  </a:lnTo>
                  <a:cubicBezTo>
                    <a:pt x="15" y="0"/>
                    <a:pt x="6"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 name="Google Shape;52;p2"/>
            <p:cNvSpPr/>
            <p:nvPr/>
          </p:nvSpPr>
          <p:spPr>
            <a:xfrm>
              <a:off x="9274175" y="2746375"/>
              <a:ext cx="55563" cy="4762"/>
            </a:xfrm>
            <a:custGeom>
              <a:avLst/>
              <a:gdLst/>
              <a:ahLst/>
              <a:cxnLst/>
              <a:rect l="l" t="t" r="r" b="b"/>
              <a:pathLst>
                <a:path w="29" h="2" extrusionOk="0">
                  <a:moveTo>
                    <a:pt x="0" y="1"/>
                  </a:moveTo>
                  <a:lnTo>
                    <a:pt x="0" y="1"/>
                  </a:lnTo>
                  <a:cubicBezTo>
                    <a:pt x="7" y="1"/>
                    <a:pt x="23" y="2"/>
                    <a:pt x="15" y="2"/>
                  </a:cubicBezTo>
                  <a:cubicBezTo>
                    <a:pt x="29" y="2"/>
                    <a:pt x="2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 name="Google Shape;53;p2"/>
            <p:cNvSpPr/>
            <p:nvPr/>
          </p:nvSpPr>
          <p:spPr>
            <a:xfrm>
              <a:off x="11847513" y="2827338"/>
              <a:ext cx="34925" cy="3175"/>
            </a:xfrm>
            <a:custGeom>
              <a:avLst/>
              <a:gdLst/>
              <a:ahLst/>
              <a:cxnLst/>
              <a:rect l="l" t="t" r="r" b="b"/>
              <a:pathLst>
                <a:path w="18" h="1" extrusionOk="0">
                  <a:moveTo>
                    <a:pt x="3" y="1"/>
                  </a:moveTo>
                  <a:lnTo>
                    <a:pt x="3" y="1"/>
                  </a:lnTo>
                  <a:cubicBezTo>
                    <a:pt x="7" y="1"/>
                    <a:pt x="13" y="0"/>
                    <a:pt x="18" y="0"/>
                  </a:cubicBezTo>
                  <a:cubicBezTo>
                    <a:pt x="8" y="0"/>
                    <a:pt x="0" y="1"/>
                    <a:pt x="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 name="Google Shape;54;p2"/>
            <p:cNvSpPr/>
            <p:nvPr/>
          </p:nvSpPr>
          <p:spPr>
            <a:xfrm>
              <a:off x="11882438" y="2825750"/>
              <a:ext cx="25400" cy="1587"/>
            </a:xfrm>
            <a:custGeom>
              <a:avLst/>
              <a:gdLst/>
              <a:ahLst/>
              <a:cxnLst/>
              <a:rect l="l" t="t" r="r" b="b"/>
              <a:pathLst>
                <a:path w="14" h="1" extrusionOk="0">
                  <a:moveTo>
                    <a:pt x="0" y="1"/>
                  </a:moveTo>
                  <a:lnTo>
                    <a:pt x="0" y="1"/>
                  </a:lnTo>
                  <a:lnTo>
                    <a:pt x="14"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 name="Google Shape;55;p2"/>
            <p:cNvSpPr/>
            <p:nvPr/>
          </p:nvSpPr>
          <p:spPr>
            <a:xfrm>
              <a:off x="8915400" y="2809875"/>
              <a:ext cx="15875" cy="1587"/>
            </a:xfrm>
            <a:custGeom>
              <a:avLst/>
              <a:gdLst/>
              <a:ahLst/>
              <a:cxnLst/>
              <a:rect l="l" t="t" r="r" b="b"/>
              <a:pathLst>
                <a:path w="8" h="1" extrusionOk="0">
                  <a:moveTo>
                    <a:pt x="8" y="1"/>
                  </a:moveTo>
                  <a:lnTo>
                    <a:pt x="8" y="1"/>
                  </a:lnTo>
                  <a:cubicBezTo>
                    <a:pt x="6" y="0"/>
                    <a:pt x="3" y="0"/>
                    <a:pt x="0" y="0"/>
                  </a:cubicBezTo>
                  <a:cubicBezTo>
                    <a:pt x="1" y="0"/>
                    <a:pt x="4"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 name="Google Shape;56;p2"/>
            <p:cNvSpPr/>
            <p:nvPr/>
          </p:nvSpPr>
          <p:spPr>
            <a:xfrm>
              <a:off x="12109450" y="2752725"/>
              <a:ext cx="454025" cy="23812"/>
            </a:xfrm>
            <a:custGeom>
              <a:avLst/>
              <a:gdLst/>
              <a:ahLst/>
              <a:cxnLst/>
              <a:rect l="l" t="t" r="r" b="b"/>
              <a:pathLst>
                <a:path w="236" h="10" extrusionOk="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 name="Google Shape;57;p2"/>
            <p:cNvSpPr/>
            <p:nvPr/>
          </p:nvSpPr>
          <p:spPr>
            <a:xfrm>
              <a:off x="12182475" y="2816225"/>
              <a:ext cx="9525" cy="0"/>
            </a:xfrm>
            <a:custGeom>
              <a:avLst/>
              <a:gdLst/>
              <a:ahLst/>
              <a:cxnLst/>
              <a:rect l="l" t="t" r="r" b="b"/>
              <a:pathLst>
                <a:path w="5" h="120000" extrusionOk="0">
                  <a:moveTo>
                    <a:pt x="0" y="0"/>
                  </a:moveTo>
                  <a:lnTo>
                    <a:pt x="0" y="0"/>
                  </a:lnTo>
                  <a:lnTo>
                    <a:pt x="1" y="0"/>
                  </a:lnTo>
                  <a:lnTo>
                    <a:pt x="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 name="Google Shape;58;p2"/>
            <p:cNvSpPr/>
            <p:nvPr/>
          </p:nvSpPr>
          <p:spPr>
            <a:xfrm>
              <a:off x="4348162" y="2827338"/>
              <a:ext cx="17463" cy="3175"/>
            </a:xfrm>
            <a:custGeom>
              <a:avLst/>
              <a:gdLst/>
              <a:ahLst/>
              <a:cxnLst/>
              <a:rect l="l" t="t" r="r" b="b"/>
              <a:pathLst>
                <a:path w="9" h="1" extrusionOk="0">
                  <a:moveTo>
                    <a:pt x="8" y="0"/>
                  </a:moveTo>
                  <a:lnTo>
                    <a:pt x="8" y="0"/>
                  </a:lnTo>
                  <a:lnTo>
                    <a:pt x="0" y="1"/>
                  </a:lnTo>
                  <a:cubicBezTo>
                    <a:pt x="7" y="0"/>
                    <a:pt x="9" y="0"/>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 name="Google Shape;59;p2"/>
            <p:cNvSpPr/>
            <p:nvPr/>
          </p:nvSpPr>
          <p:spPr>
            <a:xfrm>
              <a:off x="12071350" y="2790825"/>
              <a:ext cx="0" cy="0"/>
            </a:xfrm>
            <a:custGeom>
              <a:avLst/>
              <a:gdLst/>
              <a:ahLst/>
              <a:cxnLst/>
              <a:rect l="l" t="t" r="r" b="b"/>
              <a:pathLst>
                <a:path w="120000" h="120000" extrusionOk="0">
                  <a:moveTo>
                    <a:pt x="0" y="0"/>
                  </a:moveTo>
                  <a:lnTo>
                    <a:pt x="0" y="0"/>
                  </a:lnTo>
                  <a:lnTo>
                    <a:pt x="0" y="0"/>
                  </a:ln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0" name="Google Shape;60;p2"/>
            <p:cNvSpPr/>
            <p:nvPr/>
          </p:nvSpPr>
          <p:spPr>
            <a:xfrm>
              <a:off x="4754563" y="2827338"/>
              <a:ext cx="4763" cy="0"/>
            </a:xfrm>
            <a:custGeom>
              <a:avLst/>
              <a:gdLst/>
              <a:ahLst/>
              <a:cxnLst/>
              <a:rect l="l" t="t" r="r" b="b"/>
              <a:pathLst>
                <a:path w="2" h="120000" extrusionOk="0">
                  <a:moveTo>
                    <a:pt x="2" y="0"/>
                  </a:moveTo>
                  <a:lnTo>
                    <a:pt x="2" y="0"/>
                  </a:lnTo>
                  <a:lnTo>
                    <a:pt x="0" y="0"/>
                  </a:lnTo>
                  <a:cubicBezTo>
                    <a:pt x="1" y="0"/>
                    <a:pt x="1" y="0"/>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 name="Google Shape;61;p2"/>
            <p:cNvSpPr/>
            <p:nvPr/>
          </p:nvSpPr>
          <p:spPr>
            <a:xfrm>
              <a:off x="4852988" y="2719388"/>
              <a:ext cx="9525" cy="3175"/>
            </a:xfrm>
            <a:custGeom>
              <a:avLst/>
              <a:gdLst/>
              <a:ahLst/>
              <a:cxnLst/>
              <a:rect l="l" t="t" r="r" b="b"/>
              <a:pathLst>
                <a:path w="5" h="1" extrusionOk="0">
                  <a:moveTo>
                    <a:pt x="5" y="1"/>
                  </a:moveTo>
                  <a:lnTo>
                    <a:pt x="5" y="1"/>
                  </a:lnTo>
                  <a:cubicBezTo>
                    <a:pt x="5" y="1"/>
                    <a:pt x="5" y="1"/>
                    <a:pt x="4" y="0"/>
                  </a:cubicBezTo>
                  <a:cubicBezTo>
                    <a:pt x="0" y="1"/>
                    <a:pt x="2" y="1"/>
                    <a:pt x="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 name="Google Shape;62;p2"/>
            <p:cNvSpPr/>
            <p:nvPr/>
          </p:nvSpPr>
          <p:spPr>
            <a:xfrm>
              <a:off x="4759325" y="2827338"/>
              <a:ext cx="0" cy="0"/>
            </a:xfrm>
            <a:custGeom>
              <a:avLst/>
              <a:gdLst/>
              <a:ahLst/>
              <a:cxnLst/>
              <a:rect l="l" t="t" r="r" b="b"/>
              <a:pathLst>
                <a:path w="120000" h="120000" extrusionOk="0">
                  <a:moveTo>
                    <a:pt x="0" y="0"/>
                  </a:moveTo>
                  <a:lnTo>
                    <a:pt x="0" y="0"/>
                  </a:lnTo>
                  <a:cubicBezTo>
                    <a:pt x="0" y="0"/>
                    <a:pt x="0" y="0"/>
                    <a:pt x="0" y="0"/>
                  </a:cubicBez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 name="Google Shape;63;p2"/>
            <p:cNvSpPr/>
            <p:nvPr/>
          </p:nvSpPr>
          <p:spPr>
            <a:xfrm>
              <a:off x="6654800" y="2805113"/>
              <a:ext cx="19050" cy="1587"/>
            </a:xfrm>
            <a:custGeom>
              <a:avLst/>
              <a:gdLst/>
              <a:ahLst/>
              <a:cxnLst/>
              <a:rect l="l" t="t" r="r" b="b"/>
              <a:pathLst>
                <a:path w="10" h="1" extrusionOk="0">
                  <a:moveTo>
                    <a:pt x="10" y="1"/>
                  </a:moveTo>
                  <a:lnTo>
                    <a:pt x="10" y="1"/>
                  </a:lnTo>
                  <a:lnTo>
                    <a:pt x="2" y="0"/>
                  </a:lnTo>
                  <a:cubicBezTo>
                    <a:pt x="0" y="0"/>
                    <a:pt x="2" y="0"/>
                    <a:pt x="1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 name="Google Shape;64;p2"/>
            <p:cNvSpPr/>
            <p:nvPr/>
          </p:nvSpPr>
          <p:spPr>
            <a:xfrm>
              <a:off x="6289675" y="2798763"/>
              <a:ext cx="6350" cy="0"/>
            </a:xfrm>
            <a:custGeom>
              <a:avLst/>
              <a:gdLst/>
              <a:ahLst/>
              <a:cxnLst/>
              <a:rect l="l" t="t" r="r" b="b"/>
              <a:pathLst>
                <a:path w="3" h="120000" extrusionOk="0">
                  <a:moveTo>
                    <a:pt x="3" y="0"/>
                  </a:moveTo>
                  <a:lnTo>
                    <a:pt x="3" y="0"/>
                  </a:lnTo>
                  <a:lnTo>
                    <a:pt x="0" y="0"/>
                  </a:lnTo>
                  <a:lnTo>
                    <a:pt x="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 name="Google Shape;65;p2"/>
            <p:cNvSpPr/>
            <p:nvPr/>
          </p:nvSpPr>
          <p:spPr>
            <a:xfrm>
              <a:off x="9140825" y="2725738"/>
              <a:ext cx="44450" cy="0"/>
            </a:xfrm>
            <a:custGeom>
              <a:avLst/>
              <a:gdLst/>
              <a:ahLst/>
              <a:cxnLst/>
              <a:rect l="l" t="t" r="r" b="b"/>
              <a:pathLst>
                <a:path w="23" h="120000" extrusionOk="0">
                  <a:moveTo>
                    <a:pt x="23" y="0"/>
                  </a:moveTo>
                  <a:lnTo>
                    <a:pt x="23" y="0"/>
                  </a:lnTo>
                  <a:lnTo>
                    <a:pt x="0" y="0"/>
                  </a:lnTo>
                  <a:lnTo>
                    <a:pt x="2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 name="Google Shape;66;p2"/>
            <p:cNvSpPr/>
            <p:nvPr/>
          </p:nvSpPr>
          <p:spPr>
            <a:xfrm>
              <a:off x="4737100" y="2827338"/>
              <a:ext cx="17463" cy="3175"/>
            </a:xfrm>
            <a:custGeom>
              <a:avLst/>
              <a:gdLst/>
              <a:ahLst/>
              <a:cxnLst/>
              <a:rect l="l" t="t" r="r" b="b"/>
              <a:pathLst>
                <a:path w="9" h="1" extrusionOk="0">
                  <a:moveTo>
                    <a:pt x="9" y="0"/>
                  </a:moveTo>
                  <a:lnTo>
                    <a:pt x="9" y="0"/>
                  </a:lnTo>
                  <a:lnTo>
                    <a:pt x="0" y="1"/>
                  </a:lnTo>
                  <a:cubicBezTo>
                    <a:pt x="5" y="0"/>
                    <a:pt x="8" y="0"/>
                    <a:pt x="9"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 name="Google Shape;67;p2"/>
            <p:cNvSpPr/>
            <p:nvPr/>
          </p:nvSpPr>
          <p:spPr>
            <a:xfrm>
              <a:off x="7239000" y="2779713"/>
              <a:ext cx="11113" cy="3175"/>
            </a:xfrm>
            <a:custGeom>
              <a:avLst/>
              <a:gdLst/>
              <a:ahLst/>
              <a:cxnLst/>
              <a:rect l="l" t="t" r="r" b="b"/>
              <a:pathLst>
                <a:path w="6" h="1" extrusionOk="0">
                  <a:moveTo>
                    <a:pt x="6" y="0"/>
                  </a:moveTo>
                  <a:lnTo>
                    <a:pt x="6" y="0"/>
                  </a:lnTo>
                  <a:lnTo>
                    <a:pt x="0" y="1"/>
                  </a:lnTo>
                  <a:lnTo>
                    <a:pt x="4" y="1"/>
                  </a:lnTo>
                  <a:lnTo>
                    <a:pt x="6"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 name="Google Shape;68;p2"/>
            <p:cNvSpPr/>
            <p:nvPr/>
          </p:nvSpPr>
          <p:spPr>
            <a:xfrm>
              <a:off x="7181850" y="2773363"/>
              <a:ext cx="468313" cy="15875"/>
            </a:xfrm>
            <a:custGeom>
              <a:avLst/>
              <a:gdLst/>
              <a:ahLst/>
              <a:cxnLst/>
              <a:rect l="l" t="t" r="r" b="b"/>
              <a:pathLst>
                <a:path w="244" h="7" extrusionOk="0">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 name="Google Shape;69;p2"/>
            <p:cNvSpPr/>
            <p:nvPr/>
          </p:nvSpPr>
          <p:spPr>
            <a:xfrm>
              <a:off x="7407275" y="2787650"/>
              <a:ext cx="26988" cy="0"/>
            </a:xfrm>
            <a:custGeom>
              <a:avLst/>
              <a:gdLst/>
              <a:ahLst/>
              <a:cxnLst/>
              <a:rect l="l" t="t" r="r" b="b"/>
              <a:pathLst>
                <a:path w="14" h="120000" extrusionOk="0">
                  <a:moveTo>
                    <a:pt x="14" y="0"/>
                  </a:moveTo>
                  <a:lnTo>
                    <a:pt x="14" y="0"/>
                  </a:lnTo>
                  <a:lnTo>
                    <a:pt x="0" y="0"/>
                  </a:lnTo>
                  <a:cubicBezTo>
                    <a:pt x="8" y="0"/>
                    <a:pt x="11" y="0"/>
                    <a:pt x="1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 name="Google Shape;70;p2"/>
            <p:cNvSpPr/>
            <p:nvPr/>
          </p:nvSpPr>
          <p:spPr>
            <a:xfrm>
              <a:off x="8123238" y="2794000"/>
              <a:ext cx="31750" cy="1587"/>
            </a:xfrm>
            <a:custGeom>
              <a:avLst/>
              <a:gdLst/>
              <a:ahLst/>
              <a:cxnLst/>
              <a:rect l="l" t="t" r="r" b="b"/>
              <a:pathLst>
                <a:path w="16" h="1" extrusionOk="0">
                  <a:moveTo>
                    <a:pt x="0" y="1"/>
                  </a:moveTo>
                  <a:lnTo>
                    <a:pt x="0" y="1"/>
                  </a:lnTo>
                  <a:lnTo>
                    <a:pt x="16"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 name="Google Shape;71;p2"/>
            <p:cNvSpPr/>
            <p:nvPr/>
          </p:nvSpPr>
          <p:spPr>
            <a:xfrm>
              <a:off x="3070225" y="2794000"/>
              <a:ext cx="101600" cy="4762"/>
            </a:xfrm>
            <a:custGeom>
              <a:avLst/>
              <a:gdLst/>
              <a:ahLst/>
              <a:cxnLst/>
              <a:rect l="l" t="t" r="r" b="b"/>
              <a:pathLst>
                <a:path w="53" h="2" extrusionOk="0">
                  <a:moveTo>
                    <a:pt x="0" y="0"/>
                  </a:moveTo>
                  <a:lnTo>
                    <a:pt x="0" y="0"/>
                  </a:lnTo>
                  <a:cubicBezTo>
                    <a:pt x="2" y="1"/>
                    <a:pt x="53" y="2"/>
                    <a:pt x="52" y="0"/>
                  </a:cubicBezTo>
                  <a:lnTo>
                    <a:pt x="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 name="Google Shape;72;p2"/>
            <p:cNvSpPr/>
            <p:nvPr/>
          </p:nvSpPr>
          <p:spPr>
            <a:xfrm>
              <a:off x="9963150" y="2778125"/>
              <a:ext cx="41275" cy="0"/>
            </a:xfrm>
            <a:custGeom>
              <a:avLst/>
              <a:gdLst/>
              <a:ahLst/>
              <a:cxnLst/>
              <a:rect l="l" t="t" r="r" b="b"/>
              <a:pathLst>
                <a:path w="21" h="120000" extrusionOk="0">
                  <a:moveTo>
                    <a:pt x="21" y="0"/>
                  </a:moveTo>
                  <a:lnTo>
                    <a:pt x="21" y="0"/>
                  </a:lnTo>
                  <a:lnTo>
                    <a:pt x="3" y="0"/>
                  </a:lnTo>
                  <a:lnTo>
                    <a:pt x="0" y="0"/>
                  </a:lnTo>
                  <a:cubicBezTo>
                    <a:pt x="4" y="0"/>
                    <a:pt x="15"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 name="Google Shape;73;p2"/>
            <p:cNvSpPr/>
            <p:nvPr/>
          </p:nvSpPr>
          <p:spPr>
            <a:xfrm>
              <a:off x="7523163" y="2773363"/>
              <a:ext cx="30163" cy="3175"/>
            </a:xfrm>
            <a:custGeom>
              <a:avLst/>
              <a:gdLst/>
              <a:ahLst/>
              <a:cxnLst/>
              <a:rect l="l" t="t" r="r" b="b"/>
              <a:pathLst>
                <a:path w="16" h="1" extrusionOk="0">
                  <a:moveTo>
                    <a:pt x="16" y="0"/>
                  </a:moveTo>
                  <a:lnTo>
                    <a:pt x="16" y="0"/>
                  </a:lnTo>
                  <a:cubicBezTo>
                    <a:pt x="6" y="0"/>
                    <a:pt x="2" y="1"/>
                    <a:pt x="0" y="1"/>
                  </a:cubicBezTo>
                  <a:cubicBezTo>
                    <a:pt x="6" y="1"/>
                    <a:pt x="12" y="1"/>
                    <a:pt x="1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 name="Google Shape;74;p2"/>
            <p:cNvSpPr/>
            <p:nvPr/>
          </p:nvSpPr>
          <p:spPr>
            <a:xfrm>
              <a:off x="10009188" y="2787650"/>
              <a:ext cx="115888" cy="3175"/>
            </a:xfrm>
            <a:custGeom>
              <a:avLst/>
              <a:gdLst/>
              <a:ahLst/>
              <a:cxnLst/>
              <a:rect l="l" t="t" r="r" b="b"/>
              <a:pathLst>
                <a:path w="60" h="2" extrusionOk="0">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 name="Google Shape;75;p2"/>
            <p:cNvSpPr/>
            <p:nvPr/>
          </p:nvSpPr>
          <p:spPr>
            <a:xfrm>
              <a:off x="10125075" y="2789238"/>
              <a:ext cx="1588" cy="0"/>
            </a:xfrm>
            <a:custGeom>
              <a:avLst/>
              <a:gdLst/>
              <a:ahLst/>
              <a:cxnLst/>
              <a:rect l="l" t="t" r="r" b="b"/>
              <a:pathLst>
                <a:path w="1" h="120000" extrusionOk="0">
                  <a:moveTo>
                    <a:pt x="1" y="0"/>
                  </a:moveTo>
                  <a:lnTo>
                    <a:pt x="1" y="0"/>
                  </a:lnTo>
                  <a:lnTo>
                    <a:pt x="0" y="0"/>
                  </a:lnTo>
                  <a:lnTo>
                    <a:pt x="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 name="Google Shape;76;p2"/>
            <p:cNvSpPr/>
            <p:nvPr/>
          </p:nvSpPr>
          <p:spPr>
            <a:xfrm>
              <a:off x="-4110038" y="2703513"/>
              <a:ext cx="16486189" cy="134937"/>
            </a:xfrm>
            <a:custGeom>
              <a:avLst/>
              <a:gdLst/>
              <a:ahLst/>
              <a:cxnLst/>
              <a:rect l="l" t="t" r="r" b="b"/>
              <a:pathLst>
                <a:path w="8594" h="60" extrusionOk="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 name="Google Shape;77;p2"/>
            <p:cNvSpPr/>
            <p:nvPr/>
          </p:nvSpPr>
          <p:spPr>
            <a:xfrm>
              <a:off x="12117388" y="2779713"/>
              <a:ext cx="127000" cy="4762"/>
            </a:xfrm>
            <a:custGeom>
              <a:avLst/>
              <a:gdLst/>
              <a:ahLst/>
              <a:cxnLst/>
              <a:rect l="l" t="t" r="r" b="b"/>
              <a:pathLst>
                <a:path w="66" h="2" extrusionOk="0">
                  <a:moveTo>
                    <a:pt x="19" y="2"/>
                  </a:moveTo>
                  <a:lnTo>
                    <a:pt x="19" y="2"/>
                  </a:lnTo>
                  <a:cubicBezTo>
                    <a:pt x="33" y="2"/>
                    <a:pt x="66" y="2"/>
                    <a:pt x="60" y="0"/>
                  </a:cubicBezTo>
                  <a:cubicBezTo>
                    <a:pt x="60" y="2"/>
                    <a:pt x="0" y="0"/>
                    <a:pt x="19"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 name="Google Shape;78;p2"/>
            <p:cNvSpPr/>
            <p:nvPr/>
          </p:nvSpPr>
          <p:spPr>
            <a:xfrm>
              <a:off x="12182475" y="2787650"/>
              <a:ext cx="79375" cy="1587"/>
            </a:xfrm>
            <a:custGeom>
              <a:avLst/>
              <a:gdLst/>
              <a:ahLst/>
              <a:cxnLst/>
              <a:rect l="l" t="t" r="r" b="b"/>
              <a:pathLst>
                <a:path w="41" h="1" extrusionOk="0">
                  <a:moveTo>
                    <a:pt x="25" y="1"/>
                  </a:moveTo>
                  <a:lnTo>
                    <a:pt x="25" y="1"/>
                  </a:lnTo>
                  <a:cubicBezTo>
                    <a:pt x="27" y="1"/>
                    <a:pt x="26" y="0"/>
                    <a:pt x="41" y="0"/>
                  </a:cubicBezTo>
                  <a:lnTo>
                    <a:pt x="0" y="0"/>
                  </a:lnTo>
                  <a:lnTo>
                    <a:pt x="2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 name="Google Shape;79;p2"/>
            <p:cNvSpPr/>
            <p:nvPr/>
          </p:nvSpPr>
          <p:spPr>
            <a:xfrm>
              <a:off x="12307888" y="2809875"/>
              <a:ext cx="249238" cy="15875"/>
            </a:xfrm>
            <a:custGeom>
              <a:avLst/>
              <a:gdLst/>
              <a:ahLst/>
              <a:cxnLst/>
              <a:rect l="l" t="t" r="r" b="b"/>
              <a:pathLst>
                <a:path w="130" h="7" extrusionOk="0">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 name="Google Shape;80;p2"/>
            <p:cNvSpPr/>
            <p:nvPr/>
          </p:nvSpPr>
          <p:spPr>
            <a:xfrm>
              <a:off x="12252325" y="2825750"/>
              <a:ext cx="73025" cy="1587"/>
            </a:xfrm>
            <a:custGeom>
              <a:avLst/>
              <a:gdLst/>
              <a:ahLst/>
              <a:cxnLst/>
              <a:rect l="l" t="t" r="r" b="b"/>
              <a:pathLst>
                <a:path w="38" h="1" extrusionOk="0">
                  <a:moveTo>
                    <a:pt x="4" y="1"/>
                  </a:moveTo>
                  <a:lnTo>
                    <a:pt x="4" y="1"/>
                  </a:lnTo>
                  <a:lnTo>
                    <a:pt x="38" y="0"/>
                  </a:lnTo>
                  <a:lnTo>
                    <a:pt x="34" y="0"/>
                  </a:lnTo>
                  <a:lnTo>
                    <a:pt x="0" y="1"/>
                  </a:lnTo>
                  <a:lnTo>
                    <a:pt x="4"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 name="Google Shape;81;p2"/>
            <p:cNvSpPr/>
            <p:nvPr/>
          </p:nvSpPr>
          <p:spPr>
            <a:xfrm>
              <a:off x="10779125" y="2733675"/>
              <a:ext cx="66675" cy="4762"/>
            </a:xfrm>
            <a:custGeom>
              <a:avLst/>
              <a:gdLst/>
              <a:ahLst/>
              <a:cxnLst/>
              <a:rect l="l" t="t" r="r" b="b"/>
              <a:pathLst>
                <a:path w="35" h="2" extrusionOk="0">
                  <a:moveTo>
                    <a:pt x="35" y="2"/>
                  </a:moveTo>
                  <a:lnTo>
                    <a:pt x="35" y="2"/>
                  </a:lnTo>
                  <a:cubicBezTo>
                    <a:pt x="32" y="0"/>
                    <a:pt x="11" y="1"/>
                    <a:pt x="0" y="2"/>
                  </a:cubicBezTo>
                  <a:cubicBezTo>
                    <a:pt x="9" y="2"/>
                    <a:pt x="22" y="2"/>
                    <a:pt x="35"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 name="Google Shape;82;p2"/>
            <p:cNvSpPr/>
            <p:nvPr/>
          </p:nvSpPr>
          <p:spPr>
            <a:xfrm>
              <a:off x="-2471738" y="2738438"/>
              <a:ext cx="496888" cy="1587"/>
            </a:xfrm>
            <a:custGeom>
              <a:avLst/>
              <a:gdLst/>
              <a:ahLst/>
              <a:cxnLst/>
              <a:rect l="l" t="t" r="r" b="b"/>
              <a:pathLst>
                <a:path w="259" h="1" extrusionOk="0">
                  <a:moveTo>
                    <a:pt x="259" y="0"/>
                  </a:moveTo>
                  <a:lnTo>
                    <a:pt x="259" y="0"/>
                  </a:lnTo>
                  <a:lnTo>
                    <a:pt x="0" y="1"/>
                  </a:lnTo>
                  <a:lnTo>
                    <a:pt x="25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 name="Google Shape;83;p2"/>
            <p:cNvSpPr/>
            <p:nvPr/>
          </p:nvSpPr>
          <p:spPr>
            <a:xfrm>
              <a:off x="9136063" y="2735263"/>
              <a:ext cx="387350" cy="14287"/>
            </a:xfrm>
            <a:custGeom>
              <a:avLst/>
              <a:gdLst/>
              <a:ahLst/>
              <a:cxnLst/>
              <a:rect l="l" t="t" r="r" b="b"/>
              <a:pathLst>
                <a:path w="202" h="6" extrusionOk="0">
                  <a:moveTo>
                    <a:pt x="30" y="6"/>
                  </a:moveTo>
                  <a:lnTo>
                    <a:pt x="30" y="6"/>
                  </a:lnTo>
                  <a:cubicBezTo>
                    <a:pt x="100" y="5"/>
                    <a:pt x="131" y="3"/>
                    <a:pt x="202" y="3"/>
                  </a:cubicBezTo>
                  <a:cubicBezTo>
                    <a:pt x="109" y="0"/>
                    <a:pt x="79" y="6"/>
                    <a:pt x="0" y="3"/>
                  </a:cubicBezTo>
                  <a:lnTo>
                    <a:pt x="30"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 name="Google Shape;84;p2"/>
            <p:cNvSpPr/>
            <p:nvPr/>
          </p:nvSpPr>
          <p:spPr>
            <a:xfrm>
              <a:off x="9139238" y="2725738"/>
              <a:ext cx="142875" cy="9525"/>
            </a:xfrm>
            <a:custGeom>
              <a:avLst/>
              <a:gdLst/>
              <a:ahLst/>
              <a:cxnLst/>
              <a:rect l="l" t="t" r="r" b="b"/>
              <a:pathLst>
                <a:path w="75" h="4" extrusionOk="0">
                  <a:moveTo>
                    <a:pt x="54" y="0"/>
                  </a:moveTo>
                  <a:lnTo>
                    <a:pt x="54" y="0"/>
                  </a:lnTo>
                  <a:cubicBezTo>
                    <a:pt x="65" y="2"/>
                    <a:pt x="0" y="3"/>
                    <a:pt x="10" y="4"/>
                  </a:cubicBezTo>
                  <a:cubicBezTo>
                    <a:pt x="57" y="4"/>
                    <a:pt x="32" y="2"/>
                    <a:pt x="75" y="2"/>
                  </a:cubicBezTo>
                  <a:lnTo>
                    <a:pt x="5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 name="Google Shape;85;p2"/>
            <p:cNvSpPr/>
            <p:nvPr/>
          </p:nvSpPr>
          <p:spPr>
            <a:xfrm>
              <a:off x="9805988" y="2817813"/>
              <a:ext cx="39688" cy="3175"/>
            </a:xfrm>
            <a:custGeom>
              <a:avLst/>
              <a:gdLst/>
              <a:ahLst/>
              <a:cxnLst/>
              <a:rect l="l" t="t" r="r" b="b"/>
              <a:pathLst>
                <a:path w="21" h="1" extrusionOk="0">
                  <a:moveTo>
                    <a:pt x="21" y="0"/>
                  </a:moveTo>
                  <a:lnTo>
                    <a:pt x="21" y="0"/>
                  </a:lnTo>
                  <a:lnTo>
                    <a:pt x="0" y="1"/>
                  </a:lnTo>
                  <a:lnTo>
                    <a:pt x="17" y="1"/>
                  </a:lnTo>
                  <a:lnTo>
                    <a:pt x="2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 name="Google Shape;86;p2"/>
            <p:cNvSpPr/>
            <p:nvPr/>
          </p:nvSpPr>
          <p:spPr>
            <a:xfrm>
              <a:off x="8580438" y="2725738"/>
              <a:ext cx="66675" cy="3175"/>
            </a:xfrm>
            <a:custGeom>
              <a:avLst/>
              <a:gdLst/>
              <a:ahLst/>
              <a:cxnLst/>
              <a:rect l="l" t="t" r="r" b="b"/>
              <a:pathLst>
                <a:path w="35" h="1" extrusionOk="0">
                  <a:moveTo>
                    <a:pt x="27" y="1"/>
                  </a:moveTo>
                  <a:lnTo>
                    <a:pt x="27" y="1"/>
                  </a:lnTo>
                  <a:lnTo>
                    <a:pt x="35" y="1"/>
                  </a:lnTo>
                  <a:lnTo>
                    <a:pt x="0" y="0"/>
                  </a:lnTo>
                  <a:lnTo>
                    <a:pt x="27"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 name="Google Shape;87;p2"/>
            <p:cNvSpPr/>
            <p:nvPr/>
          </p:nvSpPr>
          <p:spPr>
            <a:xfrm>
              <a:off x="8647113" y="2725738"/>
              <a:ext cx="15875" cy="3175"/>
            </a:xfrm>
            <a:custGeom>
              <a:avLst/>
              <a:gdLst/>
              <a:ahLst/>
              <a:cxnLst/>
              <a:rect l="l" t="t" r="r" b="b"/>
              <a:pathLst>
                <a:path w="8" h="1" extrusionOk="0">
                  <a:moveTo>
                    <a:pt x="8" y="0"/>
                  </a:moveTo>
                  <a:lnTo>
                    <a:pt x="8" y="0"/>
                  </a:lnTo>
                  <a:lnTo>
                    <a:pt x="0" y="1"/>
                  </a:lnTo>
                  <a:lnTo>
                    <a:pt x="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 name="Google Shape;88;p2"/>
            <p:cNvSpPr/>
            <p:nvPr/>
          </p:nvSpPr>
          <p:spPr>
            <a:xfrm>
              <a:off x="9794875" y="2830513"/>
              <a:ext cx="90488" cy="1587"/>
            </a:xfrm>
            <a:custGeom>
              <a:avLst/>
              <a:gdLst/>
              <a:ahLst/>
              <a:cxnLst/>
              <a:rect l="l" t="t" r="r" b="b"/>
              <a:pathLst>
                <a:path w="47" h="1" extrusionOk="0">
                  <a:moveTo>
                    <a:pt x="0" y="0"/>
                  </a:moveTo>
                  <a:lnTo>
                    <a:pt x="0" y="0"/>
                  </a:lnTo>
                  <a:lnTo>
                    <a:pt x="32" y="1"/>
                  </a:lnTo>
                  <a:lnTo>
                    <a:pt x="47"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 name="Google Shape;89;p2"/>
            <p:cNvSpPr/>
            <p:nvPr/>
          </p:nvSpPr>
          <p:spPr>
            <a:xfrm>
              <a:off x="9232900" y="2795588"/>
              <a:ext cx="84138" cy="3175"/>
            </a:xfrm>
            <a:custGeom>
              <a:avLst/>
              <a:gdLst/>
              <a:ahLst/>
              <a:cxnLst/>
              <a:rect l="l" t="t" r="r" b="b"/>
              <a:pathLst>
                <a:path w="44" h="1" extrusionOk="0">
                  <a:moveTo>
                    <a:pt x="16" y="1"/>
                  </a:moveTo>
                  <a:lnTo>
                    <a:pt x="16" y="1"/>
                  </a:lnTo>
                  <a:lnTo>
                    <a:pt x="44" y="1"/>
                  </a:lnTo>
                  <a:cubicBezTo>
                    <a:pt x="39" y="1"/>
                    <a:pt x="0" y="0"/>
                    <a:pt x="16"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 name="Google Shape;90;p2"/>
            <p:cNvSpPr/>
            <p:nvPr/>
          </p:nvSpPr>
          <p:spPr>
            <a:xfrm>
              <a:off x="8158163" y="2725738"/>
              <a:ext cx="71438" cy="3175"/>
            </a:xfrm>
            <a:custGeom>
              <a:avLst/>
              <a:gdLst/>
              <a:ahLst/>
              <a:cxnLst/>
              <a:rect l="l" t="t" r="r" b="b"/>
              <a:pathLst>
                <a:path w="37" h="1" extrusionOk="0">
                  <a:moveTo>
                    <a:pt x="34" y="0"/>
                  </a:moveTo>
                  <a:lnTo>
                    <a:pt x="34" y="0"/>
                  </a:lnTo>
                  <a:lnTo>
                    <a:pt x="0" y="1"/>
                  </a:lnTo>
                  <a:lnTo>
                    <a:pt x="3" y="1"/>
                  </a:lnTo>
                  <a:lnTo>
                    <a:pt x="37" y="0"/>
                  </a:lnTo>
                  <a:lnTo>
                    <a:pt x="3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 name="Google Shape;91;p2"/>
            <p:cNvSpPr/>
            <p:nvPr/>
          </p:nvSpPr>
          <p:spPr>
            <a:xfrm>
              <a:off x="8734425" y="2814638"/>
              <a:ext cx="144463" cy="3175"/>
            </a:xfrm>
            <a:custGeom>
              <a:avLst/>
              <a:gdLst/>
              <a:ahLst/>
              <a:cxnLst/>
              <a:rect l="l" t="t" r="r" b="b"/>
              <a:pathLst>
                <a:path w="76" h="2" extrusionOk="0">
                  <a:moveTo>
                    <a:pt x="56" y="0"/>
                  </a:moveTo>
                  <a:lnTo>
                    <a:pt x="56" y="0"/>
                  </a:lnTo>
                  <a:cubicBezTo>
                    <a:pt x="76" y="2"/>
                    <a:pt x="0" y="0"/>
                    <a:pt x="40" y="2"/>
                  </a:cubicBezTo>
                  <a:cubicBezTo>
                    <a:pt x="76" y="2"/>
                    <a:pt x="61" y="1"/>
                    <a:pt x="5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 name="Google Shape;92;p2"/>
            <p:cNvSpPr/>
            <p:nvPr/>
          </p:nvSpPr>
          <p:spPr>
            <a:xfrm>
              <a:off x="8023225" y="2782888"/>
              <a:ext cx="26988" cy="1587"/>
            </a:xfrm>
            <a:custGeom>
              <a:avLst/>
              <a:gdLst/>
              <a:ahLst/>
              <a:cxnLst/>
              <a:rect l="l" t="t" r="r" b="b"/>
              <a:pathLst>
                <a:path w="14" h="1" extrusionOk="0">
                  <a:moveTo>
                    <a:pt x="14" y="0"/>
                  </a:moveTo>
                  <a:lnTo>
                    <a:pt x="14" y="0"/>
                  </a:lnTo>
                  <a:cubicBezTo>
                    <a:pt x="9" y="0"/>
                    <a:pt x="5" y="0"/>
                    <a:pt x="0" y="1"/>
                  </a:cubicBezTo>
                  <a:lnTo>
                    <a:pt x="1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 name="Google Shape;93;p2"/>
            <p:cNvSpPr/>
            <p:nvPr/>
          </p:nvSpPr>
          <p:spPr>
            <a:xfrm>
              <a:off x="8050213" y="2782888"/>
              <a:ext cx="77788" cy="1587"/>
            </a:xfrm>
            <a:custGeom>
              <a:avLst/>
              <a:gdLst/>
              <a:ahLst/>
              <a:cxnLst/>
              <a:rect l="l" t="t" r="r" b="b"/>
              <a:pathLst>
                <a:path w="40" h="1" extrusionOk="0">
                  <a:moveTo>
                    <a:pt x="0" y="0"/>
                  </a:moveTo>
                  <a:lnTo>
                    <a:pt x="0" y="0"/>
                  </a:lnTo>
                  <a:cubicBezTo>
                    <a:pt x="15" y="0"/>
                    <a:pt x="30" y="1"/>
                    <a:pt x="40" y="1"/>
                  </a:cubicBezTo>
                  <a:cubicBezTo>
                    <a:pt x="21" y="0"/>
                    <a:pt x="15"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 name="Google Shape;94;p2"/>
            <p:cNvSpPr/>
            <p:nvPr/>
          </p:nvSpPr>
          <p:spPr>
            <a:xfrm>
              <a:off x="7715250" y="2779713"/>
              <a:ext cx="90488" cy="7937"/>
            </a:xfrm>
            <a:custGeom>
              <a:avLst/>
              <a:gdLst/>
              <a:ahLst/>
              <a:cxnLst/>
              <a:rect l="l" t="t" r="r" b="b"/>
              <a:pathLst>
                <a:path w="47" h="3" extrusionOk="0">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 name="Google Shape;95;p2"/>
            <p:cNvSpPr/>
            <p:nvPr/>
          </p:nvSpPr>
          <p:spPr>
            <a:xfrm>
              <a:off x="6508750" y="2713038"/>
              <a:ext cx="247650" cy="6350"/>
            </a:xfrm>
            <a:custGeom>
              <a:avLst/>
              <a:gdLst/>
              <a:ahLst/>
              <a:cxnLst/>
              <a:rect l="l" t="t" r="r" b="b"/>
              <a:pathLst>
                <a:path w="129" h="3" extrusionOk="0">
                  <a:moveTo>
                    <a:pt x="0" y="0"/>
                  </a:moveTo>
                  <a:lnTo>
                    <a:pt x="0" y="0"/>
                  </a:lnTo>
                  <a:cubicBezTo>
                    <a:pt x="50" y="1"/>
                    <a:pt x="63" y="1"/>
                    <a:pt x="60" y="2"/>
                  </a:cubicBezTo>
                  <a:cubicBezTo>
                    <a:pt x="108" y="3"/>
                    <a:pt x="100" y="0"/>
                    <a:pt x="129"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 name="Google Shape;96;p2"/>
            <p:cNvSpPr/>
            <p:nvPr/>
          </p:nvSpPr>
          <p:spPr>
            <a:xfrm>
              <a:off x="6756400" y="2713038"/>
              <a:ext cx="33338" cy="0"/>
            </a:xfrm>
            <a:custGeom>
              <a:avLst/>
              <a:gdLst/>
              <a:ahLst/>
              <a:cxnLst/>
              <a:rect l="l" t="t" r="r" b="b"/>
              <a:pathLst>
                <a:path w="18" h="120000" extrusionOk="0">
                  <a:moveTo>
                    <a:pt x="0" y="0"/>
                  </a:moveTo>
                  <a:lnTo>
                    <a:pt x="0" y="0"/>
                  </a:lnTo>
                  <a:lnTo>
                    <a:pt x="18"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 name="Google Shape;97;p2"/>
            <p:cNvSpPr/>
            <p:nvPr/>
          </p:nvSpPr>
          <p:spPr>
            <a:xfrm>
              <a:off x="8047038" y="2820988"/>
              <a:ext cx="58738" cy="4762"/>
            </a:xfrm>
            <a:custGeom>
              <a:avLst/>
              <a:gdLst/>
              <a:ahLst/>
              <a:cxnLst/>
              <a:rect l="l" t="t" r="r" b="b"/>
              <a:pathLst>
                <a:path w="31" h="2" extrusionOk="0">
                  <a:moveTo>
                    <a:pt x="31" y="0"/>
                  </a:moveTo>
                  <a:lnTo>
                    <a:pt x="31" y="0"/>
                  </a:lnTo>
                  <a:lnTo>
                    <a:pt x="0" y="2"/>
                  </a:lnTo>
                  <a:lnTo>
                    <a:pt x="11" y="2"/>
                  </a:lnTo>
                  <a:lnTo>
                    <a:pt x="3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 name="Google Shape;98;p2"/>
            <p:cNvSpPr/>
            <p:nvPr/>
          </p:nvSpPr>
          <p:spPr>
            <a:xfrm>
              <a:off x="6348413" y="2711451"/>
              <a:ext cx="82550" cy="1587"/>
            </a:xfrm>
            <a:custGeom>
              <a:avLst/>
              <a:gdLst/>
              <a:ahLst/>
              <a:cxnLst/>
              <a:rect l="l" t="t" r="r" b="b"/>
              <a:pathLst>
                <a:path w="43" h="1" extrusionOk="0">
                  <a:moveTo>
                    <a:pt x="9" y="1"/>
                  </a:moveTo>
                  <a:lnTo>
                    <a:pt x="9" y="1"/>
                  </a:lnTo>
                  <a:cubicBezTo>
                    <a:pt x="18" y="1"/>
                    <a:pt x="33" y="1"/>
                    <a:pt x="41" y="1"/>
                  </a:cubicBezTo>
                  <a:cubicBezTo>
                    <a:pt x="43" y="0"/>
                    <a:pt x="0" y="1"/>
                    <a:pt x="9"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 name="Google Shape;99;p2"/>
            <p:cNvSpPr/>
            <p:nvPr/>
          </p:nvSpPr>
          <p:spPr>
            <a:xfrm>
              <a:off x="6734175" y="2771775"/>
              <a:ext cx="96838" cy="6350"/>
            </a:xfrm>
            <a:custGeom>
              <a:avLst/>
              <a:gdLst/>
              <a:ahLst/>
              <a:cxnLst/>
              <a:rect l="l" t="t" r="r" b="b"/>
              <a:pathLst>
                <a:path w="50" h="3" extrusionOk="0">
                  <a:moveTo>
                    <a:pt x="0" y="2"/>
                  </a:moveTo>
                  <a:lnTo>
                    <a:pt x="0" y="2"/>
                  </a:lnTo>
                  <a:cubicBezTo>
                    <a:pt x="6" y="3"/>
                    <a:pt x="37" y="2"/>
                    <a:pt x="50" y="3"/>
                  </a:cubicBezTo>
                  <a:cubicBezTo>
                    <a:pt x="32" y="2"/>
                    <a:pt x="17"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 name="Google Shape;100;p2"/>
            <p:cNvSpPr/>
            <p:nvPr/>
          </p:nvSpPr>
          <p:spPr>
            <a:xfrm>
              <a:off x="6091238" y="2722563"/>
              <a:ext cx="95250" cy="7937"/>
            </a:xfrm>
            <a:custGeom>
              <a:avLst/>
              <a:gdLst/>
              <a:ahLst/>
              <a:cxnLst/>
              <a:rect l="l" t="t" r="r" b="b"/>
              <a:pathLst>
                <a:path w="49" h="4" extrusionOk="0">
                  <a:moveTo>
                    <a:pt x="0" y="1"/>
                  </a:moveTo>
                  <a:lnTo>
                    <a:pt x="0" y="1"/>
                  </a:lnTo>
                  <a:cubicBezTo>
                    <a:pt x="10" y="2"/>
                    <a:pt x="24" y="2"/>
                    <a:pt x="18" y="4"/>
                  </a:cubicBezTo>
                  <a:cubicBezTo>
                    <a:pt x="31" y="3"/>
                    <a:pt x="4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 name="Google Shape;101;p2"/>
            <p:cNvSpPr/>
            <p:nvPr/>
          </p:nvSpPr>
          <p:spPr>
            <a:xfrm>
              <a:off x="6559550" y="2773363"/>
              <a:ext cx="80963" cy="3175"/>
            </a:xfrm>
            <a:custGeom>
              <a:avLst/>
              <a:gdLst/>
              <a:ahLst/>
              <a:cxnLst/>
              <a:rect l="l" t="t" r="r" b="b"/>
              <a:pathLst>
                <a:path w="42" h="1" extrusionOk="0">
                  <a:moveTo>
                    <a:pt x="0" y="1"/>
                  </a:moveTo>
                  <a:lnTo>
                    <a:pt x="0" y="1"/>
                  </a:lnTo>
                  <a:lnTo>
                    <a:pt x="8" y="1"/>
                  </a:lnTo>
                  <a:lnTo>
                    <a:pt x="42"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 name="Google Shape;102;p2"/>
            <p:cNvSpPr/>
            <p:nvPr/>
          </p:nvSpPr>
          <p:spPr>
            <a:xfrm>
              <a:off x="6640513" y="2806700"/>
              <a:ext cx="227013" cy="15875"/>
            </a:xfrm>
            <a:custGeom>
              <a:avLst/>
              <a:gdLst/>
              <a:ahLst/>
              <a:cxnLst/>
              <a:rect l="l" t="t" r="r" b="b"/>
              <a:pathLst>
                <a:path w="118" h="7" extrusionOk="0">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 name="Google Shape;103;p2"/>
            <p:cNvSpPr/>
            <p:nvPr/>
          </p:nvSpPr>
          <p:spPr>
            <a:xfrm>
              <a:off x="6661150" y="2814638"/>
              <a:ext cx="34925" cy="1587"/>
            </a:xfrm>
            <a:custGeom>
              <a:avLst/>
              <a:gdLst/>
              <a:ahLst/>
              <a:cxnLst/>
              <a:rect l="l" t="t" r="r" b="b"/>
              <a:pathLst>
                <a:path w="18" h="1" extrusionOk="0">
                  <a:moveTo>
                    <a:pt x="18" y="1"/>
                  </a:moveTo>
                  <a:lnTo>
                    <a:pt x="18" y="1"/>
                  </a:lnTo>
                  <a:lnTo>
                    <a:pt x="0" y="0"/>
                  </a:lnTo>
                  <a:lnTo>
                    <a:pt x="18"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 name="Google Shape;104;p2"/>
            <p:cNvSpPr/>
            <p:nvPr/>
          </p:nvSpPr>
          <p:spPr>
            <a:xfrm>
              <a:off x="5661025" y="2789238"/>
              <a:ext cx="23813" cy="1587"/>
            </a:xfrm>
            <a:custGeom>
              <a:avLst/>
              <a:gdLst/>
              <a:ahLst/>
              <a:cxnLst/>
              <a:rect l="l" t="t" r="r" b="b"/>
              <a:pathLst>
                <a:path w="13" h="1" extrusionOk="0">
                  <a:moveTo>
                    <a:pt x="0" y="1"/>
                  </a:moveTo>
                  <a:lnTo>
                    <a:pt x="0" y="1"/>
                  </a:lnTo>
                  <a:lnTo>
                    <a:pt x="13"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 name="Google Shape;105;p2"/>
            <p:cNvSpPr/>
            <p:nvPr/>
          </p:nvSpPr>
          <p:spPr>
            <a:xfrm>
              <a:off x="6162675" y="2814638"/>
              <a:ext cx="258763" cy="7937"/>
            </a:xfrm>
            <a:custGeom>
              <a:avLst/>
              <a:gdLst/>
              <a:ahLst/>
              <a:cxnLst/>
              <a:rect l="l" t="t" r="r" b="b"/>
              <a:pathLst>
                <a:path w="135" h="4" extrusionOk="0">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 name="Google Shape;106;p2"/>
            <p:cNvSpPr/>
            <p:nvPr/>
          </p:nvSpPr>
          <p:spPr>
            <a:xfrm>
              <a:off x="5019675" y="2713038"/>
              <a:ext cx="73025" cy="4762"/>
            </a:xfrm>
            <a:custGeom>
              <a:avLst/>
              <a:gdLst/>
              <a:ahLst/>
              <a:cxnLst/>
              <a:rect l="l" t="t" r="r" b="b"/>
              <a:pathLst>
                <a:path w="38" h="2" extrusionOk="0">
                  <a:moveTo>
                    <a:pt x="13" y="1"/>
                  </a:moveTo>
                  <a:lnTo>
                    <a:pt x="13" y="1"/>
                  </a:lnTo>
                  <a:lnTo>
                    <a:pt x="38" y="0"/>
                  </a:lnTo>
                  <a:lnTo>
                    <a:pt x="7" y="0"/>
                  </a:lnTo>
                  <a:cubicBezTo>
                    <a:pt x="16" y="0"/>
                    <a:pt x="0" y="2"/>
                    <a:pt x="1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 name="Google Shape;107;p2"/>
            <p:cNvSpPr/>
            <p:nvPr/>
          </p:nvSpPr>
          <p:spPr>
            <a:xfrm>
              <a:off x="5021263" y="2713038"/>
              <a:ext cx="11113" cy="0"/>
            </a:xfrm>
            <a:custGeom>
              <a:avLst/>
              <a:gdLst/>
              <a:ahLst/>
              <a:cxnLst/>
              <a:rect l="l" t="t" r="r" b="b"/>
              <a:pathLst>
                <a:path w="6" h="120000" extrusionOk="0">
                  <a:moveTo>
                    <a:pt x="0" y="0"/>
                  </a:moveTo>
                  <a:lnTo>
                    <a:pt x="0" y="0"/>
                  </a:lnTo>
                  <a:lnTo>
                    <a:pt x="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 name="Google Shape;108;p2"/>
            <p:cNvSpPr/>
            <p:nvPr/>
          </p:nvSpPr>
          <p:spPr>
            <a:xfrm>
              <a:off x="5864225" y="2784475"/>
              <a:ext cx="101600" cy="4762"/>
            </a:xfrm>
            <a:custGeom>
              <a:avLst/>
              <a:gdLst/>
              <a:ahLst/>
              <a:cxnLst/>
              <a:rect l="l" t="t" r="r" b="b"/>
              <a:pathLst>
                <a:path w="53" h="2" extrusionOk="0">
                  <a:moveTo>
                    <a:pt x="3" y="2"/>
                  </a:moveTo>
                  <a:lnTo>
                    <a:pt x="3" y="2"/>
                  </a:lnTo>
                  <a:cubicBezTo>
                    <a:pt x="21" y="2"/>
                    <a:pt x="36" y="2"/>
                    <a:pt x="53" y="1"/>
                  </a:cubicBezTo>
                  <a:cubicBezTo>
                    <a:pt x="46" y="1"/>
                    <a:pt x="0" y="0"/>
                    <a:pt x="3"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 name="Google Shape;109;p2"/>
            <p:cNvSpPr/>
            <p:nvPr/>
          </p:nvSpPr>
          <p:spPr>
            <a:xfrm>
              <a:off x="4703763" y="2722563"/>
              <a:ext cx="84138" cy="1587"/>
            </a:xfrm>
            <a:custGeom>
              <a:avLst/>
              <a:gdLst/>
              <a:ahLst/>
              <a:cxnLst/>
              <a:rect l="l" t="t" r="r" b="b"/>
              <a:pathLst>
                <a:path w="44" h="1" extrusionOk="0">
                  <a:moveTo>
                    <a:pt x="3" y="1"/>
                  </a:moveTo>
                  <a:lnTo>
                    <a:pt x="3" y="1"/>
                  </a:lnTo>
                  <a:lnTo>
                    <a:pt x="44" y="0"/>
                  </a:lnTo>
                  <a:lnTo>
                    <a:pt x="0" y="0"/>
                  </a:lnTo>
                  <a:lnTo>
                    <a:pt x="3"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 name="Google Shape;110;p2"/>
            <p:cNvSpPr/>
            <p:nvPr/>
          </p:nvSpPr>
          <p:spPr>
            <a:xfrm>
              <a:off x="4264025" y="2713038"/>
              <a:ext cx="77788" cy="4762"/>
            </a:xfrm>
            <a:custGeom>
              <a:avLst/>
              <a:gdLst/>
              <a:ahLst/>
              <a:cxnLst/>
              <a:rect l="l" t="t" r="r" b="b"/>
              <a:pathLst>
                <a:path w="41" h="2" extrusionOk="0">
                  <a:moveTo>
                    <a:pt x="41" y="1"/>
                  </a:moveTo>
                  <a:lnTo>
                    <a:pt x="41" y="1"/>
                  </a:lnTo>
                  <a:lnTo>
                    <a:pt x="34" y="0"/>
                  </a:lnTo>
                  <a:lnTo>
                    <a:pt x="0" y="1"/>
                  </a:lnTo>
                  <a:lnTo>
                    <a:pt x="7" y="2"/>
                  </a:lnTo>
                  <a:lnTo>
                    <a:pt x="4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 name="Google Shape;111;p2"/>
            <p:cNvSpPr/>
            <p:nvPr/>
          </p:nvSpPr>
          <p:spPr>
            <a:xfrm>
              <a:off x="4800600" y="2822575"/>
              <a:ext cx="117475" cy="7937"/>
            </a:xfrm>
            <a:custGeom>
              <a:avLst/>
              <a:gdLst/>
              <a:ahLst/>
              <a:cxnLst/>
              <a:rect l="l" t="t" r="r" b="b"/>
              <a:pathLst>
                <a:path w="61" h="3" extrusionOk="0">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 name="Google Shape;112;p2"/>
            <p:cNvSpPr/>
            <p:nvPr/>
          </p:nvSpPr>
          <p:spPr>
            <a:xfrm>
              <a:off x="187325" y="2714625"/>
              <a:ext cx="1925638" cy="31750"/>
            </a:xfrm>
            <a:custGeom>
              <a:avLst/>
              <a:gdLst/>
              <a:ahLst/>
              <a:cxnLst/>
              <a:rect l="l" t="t" r="r" b="b"/>
              <a:pathLst>
                <a:path w="1004" h="14" extrusionOk="0">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 name="Google Shape;113;p2"/>
            <p:cNvSpPr/>
            <p:nvPr/>
          </p:nvSpPr>
          <p:spPr>
            <a:xfrm>
              <a:off x="1947862" y="2735263"/>
              <a:ext cx="47625" cy="0"/>
            </a:xfrm>
            <a:custGeom>
              <a:avLst/>
              <a:gdLst/>
              <a:ahLst/>
              <a:cxnLst/>
              <a:rect l="l" t="t" r="r" b="b"/>
              <a:pathLst>
                <a:path w="25" h="120000" extrusionOk="0">
                  <a:moveTo>
                    <a:pt x="0" y="0"/>
                  </a:moveTo>
                  <a:lnTo>
                    <a:pt x="0" y="0"/>
                  </a:lnTo>
                  <a:lnTo>
                    <a:pt x="2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 name="Google Shape;114;p2"/>
            <p:cNvSpPr/>
            <p:nvPr/>
          </p:nvSpPr>
          <p:spPr>
            <a:xfrm>
              <a:off x="112712" y="2724150"/>
              <a:ext cx="74613" cy="0"/>
            </a:xfrm>
            <a:custGeom>
              <a:avLst/>
              <a:gdLst/>
              <a:ahLst/>
              <a:cxnLst/>
              <a:rect l="l" t="t" r="r" b="b"/>
              <a:pathLst>
                <a:path w="39" h="120000" extrusionOk="0">
                  <a:moveTo>
                    <a:pt x="0" y="0"/>
                  </a:moveTo>
                  <a:lnTo>
                    <a:pt x="0" y="0"/>
                  </a:lnTo>
                  <a:lnTo>
                    <a:pt x="39" y="0"/>
                  </a:lnTo>
                  <a:cubicBezTo>
                    <a:pt x="27" y="0"/>
                    <a:pt x="14"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 name="Google Shape;115;p2"/>
            <p:cNvSpPr/>
            <p:nvPr/>
          </p:nvSpPr>
          <p:spPr>
            <a:xfrm>
              <a:off x="2187575" y="2717800"/>
              <a:ext cx="176213" cy="6350"/>
            </a:xfrm>
            <a:custGeom>
              <a:avLst/>
              <a:gdLst/>
              <a:ahLst/>
              <a:cxnLst/>
              <a:rect l="l" t="t" r="r" b="b"/>
              <a:pathLst>
                <a:path w="92" h="3" extrusionOk="0">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 name="Google Shape;116;p2"/>
            <p:cNvSpPr/>
            <p:nvPr/>
          </p:nvSpPr>
          <p:spPr>
            <a:xfrm>
              <a:off x="2112962" y="2714625"/>
              <a:ext cx="90488" cy="4762"/>
            </a:xfrm>
            <a:custGeom>
              <a:avLst/>
              <a:gdLst/>
              <a:ahLst/>
              <a:cxnLst/>
              <a:rect l="l" t="t" r="r" b="b"/>
              <a:pathLst>
                <a:path w="47" h="2" extrusionOk="0">
                  <a:moveTo>
                    <a:pt x="22" y="0"/>
                  </a:moveTo>
                  <a:lnTo>
                    <a:pt x="22" y="0"/>
                  </a:lnTo>
                  <a:cubicBezTo>
                    <a:pt x="19" y="1"/>
                    <a:pt x="11" y="1"/>
                    <a:pt x="0" y="2"/>
                  </a:cubicBezTo>
                  <a:lnTo>
                    <a:pt x="47" y="2"/>
                  </a:lnTo>
                  <a:cubicBezTo>
                    <a:pt x="47" y="1"/>
                    <a:pt x="41" y="0"/>
                    <a:pt x="2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 name="Google Shape;117;p2"/>
            <p:cNvSpPr/>
            <p:nvPr/>
          </p:nvSpPr>
          <p:spPr>
            <a:xfrm>
              <a:off x="2101850" y="2811463"/>
              <a:ext cx="71438" cy="3175"/>
            </a:xfrm>
            <a:custGeom>
              <a:avLst/>
              <a:gdLst/>
              <a:ahLst/>
              <a:cxnLst/>
              <a:rect l="l" t="t" r="r" b="b"/>
              <a:pathLst>
                <a:path w="37" h="1" extrusionOk="0">
                  <a:moveTo>
                    <a:pt x="37" y="0"/>
                  </a:moveTo>
                  <a:lnTo>
                    <a:pt x="37" y="0"/>
                  </a:lnTo>
                  <a:lnTo>
                    <a:pt x="22" y="1"/>
                  </a:lnTo>
                  <a:lnTo>
                    <a:pt x="0" y="1"/>
                  </a:lnTo>
                  <a:lnTo>
                    <a:pt x="3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 name="Google Shape;118;p2"/>
            <p:cNvSpPr/>
            <p:nvPr/>
          </p:nvSpPr>
          <p:spPr>
            <a:xfrm>
              <a:off x="1724025" y="2805113"/>
              <a:ext cx="120650" cy="4762"/>
            </a:xfrm>
            <a:custGeom>
              <a:avLst/>
              <a:gdLst/>
              <a:ahLst/>
              <a:cxnLst/>
              <a:rect l="l" t="t" r="r" b="b"/>
              <a:pathLst>
                <a:path w="63" h="2" extrusionOk="0">
                  <a:moveTo>
                    <a:pt x="0" y="0"/>
                  </a:moveTo>
                  <a:lnTo>
                    <a:pt x="0" y="0"/>
                  </a:lnTo>
                  <a:cubicBezTo>
                    <a:pt x="18" y="2"/>
                    <a:pt x="52" y="1"/>
                    <a:pt x="63" y="0"/>
                  </a:cubicBezTo>
                  <a:cubicBezTo>
                    <a:pt x="24" y="0"/>
                    <a:pt x="41"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 name="Google Shape;119;p2"/>
            <p:cNvSpPr/>
            <p:nvPr/>
          </p:nvSpPr>
          <p:spPr>
            <a:xfrm>
              <a:off x="1744662" y="2833688"/>
              <a:ext cx="73025" cy="3175"/>
            </a:xfrm>
            <a:custGeom>
              <a:avLst/>
              <a:gdLst/>
              <a:ahLst/>
              <a:cxnLst/>
              <a:rect l="l" t="t" r="r" b="b"/>
              <a:pathLst>
                <a:path w="38" h="1" extrusionOk="0">
                  <a:moveTo>
                    <a:pt x="38" y="0"/>
                  </a:moveTo>
                  <a:lnTo>
                    <a:pt x="38" y="0"/>
                  </a:lnTo>
                  <a:lnTo>
                    <a:pt x="0" y="1"/>
                  </a:lnTo>
                  <a:lnTo>
                    <a:pt x="3" y="1"/>
                  </a:lnTo>
                  <a:lnTo>
                    <a:pt x="3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 name="Google Shape;120;p2"/>
            <p:cNvSpPr/>
            <p:nvPr/>
          </p:nvSpPr>
          <p:spPr>
            <a:xfrm>
              <a:off x="-474663" y="2741613"/>
              <a:ext cx="34925" cy="0"/>
            </a:xfrm>
            <a:custGeom>
              <a:avLst/>
              <a:gdLst/>
              <a:ahLst/>
              <a:cxnLst/>
              <a:rect l="l" t="t" r="r" b="b"/>
              <a:pathLst>
                <a:path w="18" h="120000" extrusionOk="0">
                  <a:moveTo>
                    <a:pt x="18" y="0"/>
                  </a:moveTo>
                  <a:lnTo>
                    <a:pt x="18" y="0"/>
                  </a:lnTo>
                  <a:lnTo>
                    <a:pt x="0" y="0"/>
                  </a:lnTo>
                  <a:lnTo>
                    <a:pt x="1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 name="Google Shape;121;p2"/>
            <p:cNvSpPr/>
            <p:nvPr/>
          </p:nvSpPr>
          <p:spPr>
            <a:xfrm>
              <a:off x="-947738" y="2725738"/>
              <a:ext cx="1239838" cy="19050"/>
            </a:xfrm>
            <a:custGeom>
              <a:avLst/>
              <a:gdLst/>
              <a:ahLst/>
              <a:cxnLst/>
              <a:rect l="l" t="t" r="r" b="b"/>
              <a:pathLst>
                <a:path w="647" h="8" extrusionOk="0">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2" name="Google Shape;122;p2"/>
            <p:cNvSpPr/>
            <p:nvPr/>
          </p:nvSpPr>
          <p:spPr>
            <a:xfrm>
              <a:off x="-1944688" y="2741613"/>
              <a:ext cx="4763" cy="0"/>
            </a:xfrm>
            <a:custGeom>
              <a:avLst/>
              <a:gdLst/>
              <a:ahLst/>
              <a:cxnLst/>
              <a:rect l="l" t="t" r="r" b="b"/>
              <a:pathLst>
                <a:path w="2" h="120000" extrusionOk="0">
                  <a:moveTo>
                    <a:pt x="1" y="0"/>
                  </a:moveTo>
                  <a:lnTo>
                    <a:pt x="1" y="0"/>
                  </a:lnTo>
                  <a:lnTo>
                    <a:pt x="2" y="0"/>
                  </a:lnTo>
                  <a:cubicBezTo>
                    <a:pt x="0" y="0"/>
                    <a:pt x="0"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 name="Google Shape;123;p2"/>
            <p:cNvSpPr/>
            <p:nvPr/>
          </p:nvSpPr>
          <p:spPr>
            <a:xfrm>
              <a:off x="-1939925" y="2735263"/>
              <a:ext cx="173038" cy="6350"/>
            </a:xfrm>
            <a:custGeom>
              <a:avLst/>
              <a:gdLst/>
              <a:ahLst/>
              <a:cxnLst/>
              <a:rect l="l" t="t" r="r" b="b"/>
              <a:pathLst>
                <a:path w="90" h="3" extrusionOk="0">
                  <a:moveTo>
                    <a:pt x="36" y="3"/>
                  </a:moveTo>
                  <a:lnTo>
                    <a:pt x="36" y="3"/>
                  </a:lnTo>
                  <a:lnTo>
                    <a:pt x="90" y="0"/>
                  </a:lnTo>
                  <a:lnTo>
                    <a:pt x="6" y="1"/>
                  </a:lnTo>
                  <a:lnTo>
                    <a:pt x="0" y="3"/>
                  </a:lnTo>
                  <a:cubicBezTo>
                    <a:pt x="8" y="2"/>
                    <a:pt x="37" y="1"/>
                    <a:pt x="48" y="2"/>
                  </a:cubicBezTo>
                  <a:lnTo>
                    <a:pt x="36"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 name="Google Shape;124;p2"/>
            <p:cNvSpPr/>
            <p:nvPr/>
          </p:nvSpPr>
          <p:spPr>
            <a:xfrm>
              <a:off x="-1773238" y="2733675"/>
              <a:ext cx="123825" cy="12700"/>
            </a:xfrm>
            <a:custGeom>
              <a:avLst/>
              <a:gdLst/>
              <a:ahLst/>
              <a:cxnLst/>
              <a:rect l="l" t="t" r="r" b="b"/>
              <a:pathLst>
                <a:path w="65" h="6" extrusionOk="0">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 name="Google Shape;125;p2"/>
            <p:cNvSpPr/>
            <p:nvPr/>
          </p:nvSpPr>
          <p:spPr>
            <a:xfrm>
              <a:off x="-1057275" y="2735263"/>
              <a:ext cx="57150" cy="3175"/>
            </a:xfrm>
            <a:custGeom>
              <a:avLst/>
              <a:gdLst/>
              <a:ahLst/>
              <a:cxnLst/>
              <a:rect l="l" t="t" r="r" b="b"/>
              <a:pathLst>
                <a:path w="30" h="1" extrusionOk="0">
                  <a:moveTo>
                    <a:pt x="12" y="0"/>
                  </a:moveTo>
                  <a:lnTo>
                    <a:pt x="12" y="0"/>
                  </a:lnTo>
                  <a:lnTo>
                    <a:pt x="0" y="1"/>
                  </a:lnTo>
                  <a:lnTo>
                    <a:pt x="30" y="1"/>
                  </a:lnTo>
                  <a:lnTo>
                    <a:pt x="1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 name="Google Shape;126;p2"/>
            <p:cNvSpPr/>
            <p:nvPr/>
          </p:nvSpPr>
          <p:spPr>
            <a:xfrm>
              <a:off x="-1116013" y="2738438"/>
              <a:ext cx="58738" cy="3175"/>
            </a:xfrm>
            <a:custGeom>
              <a:avLst/>
              <a:gdLst/>
              <a:ahLst/>
              <a:cxnLst/>
              <a:rect l="l" t="t" r="r" b="b"/>
              <a:pathLst>
                <a:path w="30" h="2" extrusionOk="0">
                  <a:moveTo>
                    <a:pt x="30" y="0"/>
                  </a:moveTo>
                  <a:lnTo>
                    <a:pt x="30" y="0"/>
                  </a:lnTo>
                  <a:lnTo>
                    <a:pt x="0" y="0"/>
                  </a:lnTo>
                  <a:cubicBezTo>
                    <a:pt x="2" y="0"/>
                    <a:pt x="4" y="1"/>
                    <a:pt x="9" y="2"/>
                  </a:cubicBezTo>
                  <a:lnTo>
                    <a:pt x="3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 name="Google Shape;127;p2"/>
            <p:cNvSpPr/>
            <p:nvPr/>
          </p:nvSpPr>
          <p:spPr>
            <a:xfrm>
              <a:off x="-1349375" y="2735263"/>
              <a:ext cx="84138" cy="0"/>
            </a:xfrm>
            <a:custGeom>
              <a:avLst/>
              <a:gdLst/>
              <a:ahLst/>
              <a:cxnLst/>
              <a:rect l="l" t="t" r="r" b="b"/>
              <a:pathLst>
                <a:path w="44" h="120000" extrusionOk="0">
                  <a:moveTo>
                    <a:pt x="44" y="0"/>
                  </a:moveTo>
                  <a:lnTo>
                    <a:pt x="44" y="0"/>
                  </a:lnTo>
                  <a:lnTo>
                    <a:pt x="0" y="0"/>
                  </a:lnTo>
                  <a:lnTo>
                    <a:pt x="4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 name="Google Shape;128;p2"/>
            <p:cNvSpPr/>
            <p:nvPr/>
          </p:nvSpPr>
          <p:spPr>
            <a:xfrm>
              <a:off x="-1265238" y="2735263"/>
              <a:ext cx="65088" cy="3175"/>
            </a:xfrm>
            <a:custGeom>
              <a:avLst/>
              <a:gdLst/>
              <a:ahLst/>
              <a:cxnLst/>
              <a:rect l="l" t="t" r="r" b="b"/>
              <a:pathLst>
                <a:path w="34" h="1" extrusionOk="0">
                  <a:moveTo>
                    <a:pt x="34" y="1"/>
                  </a:moveTo>
                  <a:lnTo>
                    <a:pt x="34" y="1"/>
                  </a:lnTo>
                  <a:lnTo>
                    <a:pt x="33" y="0"/>
                  </a:lnTo>
                  <a:lnTo>
                    <a:pt x="0" y="0"/>
                  </a:lnTo>
                  <a:lnTo>
                    <a:pt x="34"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 name="Google Shape;129;p2"/>
            <p:cNvSpPr/>
            <p:nvPr/>
          </p:nvSpPr>
          <p:spPr>
            <a:xfrm>
              <a:off x="-1219200" y="2728913"/>
              <a:ext cx="103188" cy="9525"/>
            </a:xfrm>
            <a:custGeom>
              <a:avLst/>
              <a:gdLst/>
              <a:ahLst/>
              <a:cxnLst/>
              <a:rect l="l" t="t" r="r" b="b"/>
              <a:pathLst>
                <a:path w="54" h="4" extrusionOk="0">
                  <a:moveTo>
                    <a:pt x="54" y="4"/>
                  </a:moveTo>
                  <a:lnTo>
                    <a:pt x="54" y="4"/>
                  </a:lnTo>
                  <a:cubicBezTo>
                    <a:pt x="49" y="2"/>
                    <a:pt x="43" y="0"/>
                    <a:pt x="0" y="1"/>
                  </a:cubicBezTo>
                  <a:lnTo>
                    <a:pt x="9" y="3"/>
                  </a:lnTo>
                  <a:lnTo>
                    <a:pt x="54"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0" name="Google Shape;130;p2"/>
            <p:cNvSpPr/>
            <p:nvPr/>
          </p:nvSpPr>
          <p:spPr>
            <a:xfrm>
              <a:off x="1225550" y="2830513"/>
              <a:ext cx="73025" cy="3175"/>
            </a:xfrm>
            <a:custGeom>
              <a:avLst/>
              <a:gdLst/>
              <a:ahLst/>
              <a:cxnLst/>
              <a:rect l="l" t="t" r="r" b="b"/>
              <a:pathLst>
                <a:path w="38" h="2" extrusionOk="0">
                  <a:moveTo>
                    <a:pt x="34" y="0"/>
                  </a:moveTo>
                  <a:lnTo>
                    <a:pt x="34" y="0"/>
                  </a:lnTo>
                  <a:lnTo>
                    <a:pt x="0" y="1"/>
                  </a:lnTo>
                  <a:lnTo>
                    <a:pt x="4" y="2"/>
                  </a:lnTo>
                  <a:lnTo>
                    <a:pt x="38" y="1"/>
                  </a:lnTo>
                  <a:lnTo>
                    <a:pt x="3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 name="Google Shape;131;p2"/>
            <p:cNvSpPr/>
            <p:nvPr/>
          </p:nvSpPr>
          <p:spPr>
            <a:xfrm>
              <a:off x="874712" y="2827338"/>
              <a:ext cx="39688" cy="3175"/>
            </a:xfrm>
            <a:custGeom>
              <a:avLst/>
              <a:gdLst/>
              <a:ahLst/>
              <a:cxnLst/>
              <a:rect l="l" t="t" r="r" b="b"/>
              <a:pathLst>
                <a:path w="21" h="1" extrusionOk="0">
                  <a:moveTo>
                    <a:pt x="21" y="0"/>
                  </a:moveTo>
                  <a:lnTo>
                    <a:pt x="21" y="0"/>
                  </a:lnTo>
                  <a:lnTo>
                    <a:pt x="0" y="1"/>
                  </a:lnTo>
                  <a:cubicBezTo>
                    <a:pt x="9" y="1"/>
                    <a:pt x="16" y="1"/>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 name="Google Shape;132;p2"/>
            <p:cNvSpPr/>
            <p:nvPr/>
          </p:nvSpPr>
          <p:spPr>
            <a:xfrm>
              <a:off x="417512" y="2827338"/>
              <a:ext cx="457200" cy="31750"/>
            </a:xfrm>
            <a:custGeom>
              <a:avLst/>
              <a:gdLst/>
              <a:ahLst/>
              <a:cxnLst/>
              <a:rect l="l" t="t" r="r" b="b"/>
              <a:pathLst>
                <a:path w="238" h="14" extrusionOk="0">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 name="Google Shape;133;p2"/>
            <p:cNvSpPr/>
            <p:nvPr/>
          </p:nvSpPr>
          <p:spPr>
            <a:xfrm>
              <a:off x="755650" y="2859087"/>
              <a:ext cx="68263" cy="4762"/>
            </a:xfrm>
            <a:custGeom>
              <a:avLst/>
              <a:gdLst/>
              <a:ahLst/>
              <a:cxnLst/>
              <a:rect l="l" t="t" r="r" b="b"/>
              <a:pathLst>
                <a:path w="36" h="2" extrusionOk="0">
                  <a:moveTo>
                    <a:pt x="0" y="1"/>
                  </a:moveTo>
                  <a:lnTo>
                    <a:pt x="0" y="1"/>
                  </a:lnTo>
                  <a:cubicBezTo>
                    <a:pt x="19" y="2"/>
                    <a:pt x="24" y="1"/>
                    <a:pt x="36" y="1"/>
                  </a:cubicBezTo>
                  <a:cubicBezTo>
                    <a:pt x="33" y="0"/>
                    <a:pt x="15" y="1"/>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 name="Google Shape;134;p2"/>
            <p:cNvSpPr/>
            <p:nvPr/>
          </p:nvSpPr>
          <p:spPr>
            <a:xfrm>
              <a:off x="-133350" y="2798763"/>
              <a:ext cx="111125" cy="4762"/>
            </a:xfrm>
            <a:custGeom>
              <a:avLst/>
              <a:gdLst/>
              <a:ahLst/>
              <a:cxnLst/>
              <a:rect l="l" t="t" r="r" b="b"/>
              <a:pathLst>
                <a:path w="58" h="2" extrusionOk="0">
                  <a:moveTo>
                    <a:pt x="37" y="0"/>
                  </a:moveTo>
                  <a:lnTo>
                    <a:pt x="37" y="0"/>
                  </a:lnTo>
                  <a:cubicBezTo>
                    <a:pt x="34" y="1"/>
                    <a:pt x="0" y="1"/>
                    <a:pt x="7" y="2"/>
                  </a:cubicBezTo>
                  <a:lnTo>
                    <a:pt x="58" y="2"/>
                  </a:lnTo>
                  <a:cubicBezTo>
                    <a:pt x="46" y="2"/>
                    <a:pt x="42" y="1"/>
                    <a:pt x="3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 name="Google Shape;135;p2"/>
            <p:cNvSpPr/>
            <p:nvPr/>
          </p:nvSpPr>
          <p:spPr>
            <a:xfrm>
              <a:off x="-22225" y="2800350"/>
              <a:ext cx="44450" cy="3175"/>
            </a:xfrm>
            <a:custGeom>
              <a:avLst/>
              <a:gdLst/>
              <a:ahLst/>
              <a:cxnLst/>
              <a:rect l="l" t="t" r="r" b="b"/>
              <a:pathLst>
                <a:path w="23" h="1" extrusionOk="0">
                  <a:moveTo>
                    <a:pt x="23" y="0"/>
                  </a:moveTo>
                  <a:lnTo>
                    <a:pt x="23" y="0"/>
                  </a:lnTo>
                  <a:lnTo>
                    <a:pt x="0" y="1"/>
                  </a:lnTo>
                  <a:cubicBezTo>
                    <a:pt x="6" y="1"/>
                    <a:pt x="13"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 name="Google Shape;136;p2"/>
            <p:cNvSpPr/>
            <p:nvPr/>
          </p:nvSpPr>
          <p:spPr>
            <a:xfrm>
              <a:off x="-66675" y="2798763"/>
              <a:ext cx="6350" cy="0"/>
            </a:xfrm>
            <a:custGeom>
              <a:avLst/>
              <a:gdLst/>
              <a:ahLst/>
              <a:cxnLst/>
              <a:rect l="l" t="t" r="r" b="b"/>
              <a:pathLst>
                <a:path w="3" h="120000" extrusionOk="0">
                  <a:moveTo>
                    <a:pt x="0" y="0"/>
                  </a:moveTo>
                  <a:lnTo>
                    <a:pt x="0" y="0"/>
                  </a:lnTo>
                  <a:lnTo>
                    <a:pt x="2" y="0"/>
                  </a:lnTo>
                  <a:cubicBezTo>
                    <a:pt x="3" y="0"/>
                    <a:pt x="3"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 name="Google Shape;137;p2"/>
            <p:cNvSpPr/>
            <p:nvPr/>
          </p:nvSpPr>
          <p:spPr>
            <a:xfrm>
              <a:off x="-1566863" y="2730500"/>
              <a:ext cx="65088" cy="3175"/>
            </a:xfrm>
            <a:custGeom>
              <a:avLst/>
              <a:gdLst/>
              <a:ahLst/>
              <a:cxnLst/>
              <a:rect l="l" t="t" r="r" b="b"/>
              <a:pathLst>
                <a:path w="34" h="1" extrusionOk="0">
                  <a:moveTo>
                    <a:pt x="33" y="1"/>
                  </a:moveTo>
                  <a:lnTo>
                    <a:pt x="33" y="1"/>
                  </a:lnTo>
                  <a:cubicBezTo>
                    <a:pt x="34" y="0"/>
                    <a:pt x="12" y="1"/>
                    <a:pt x="0" y="1"/>
                  </a:cubicBezTo>
                  <a:cubicBezTo>
                    <a:pt x="9" y="1"/>
                    <a:pt x="22" y="1"/>
                    <a:pt x="3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8" name="Google Shape;138;p2"/>
            <p:cNvSpPr/>
            <p:nvPr/>
          </p:nvSpPr>
          <p:spPr>
            <a:xfrm>
              <a:off x="-3175000" y="2740025"/>
              <a:ext cx="38100" cy="0"/>
            </a:xfrm>
            <a:custGeom>
              <a:avLst/>
              <a:gdLst/>
              <a:ahLst/>
              <a:cxnLst/>
              <a:rect l="l" t="t" r="r" b="b"/>
              <a:pathLst>
                <a:path w="20" h="120000" extrusionOk="0">
                  <a:moveTo>
                    <a:pt x="20" y="0"/>
                  </a:moveTo>
                  <a:lnTo>
                    <a:pt x="20" y="0"/>
                  </a:lnTo>
                  <a:lnTo>
                    <a:pt x="0" y="0"/>
                  </a:lnTo>
                  <a:cubicBezTo>
                    <a:pt x="7" y="0"/>
                    <a:pt x="11" y="0"/>
                    <a:pt x="2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9" name="Google Shape;139;p2"/>
            <p:cNvSpPr/>
            <p:nvPr/>
          </p:nvSpPr>
          <p:spPr>
            <a:xfrm>
              <a:off x="-3735388" y="2803525"/>
              <a:ext cx="6350" cy="1587"/>
            </a:xfrm>
            <a:custGeom>
              <a:avLst/>
              <a:gdLst/>
              <a:ahLst/>
              <a:cxnLst/>
              <a:rect l="l" t="t" r="r" b="b"/>
              <a:pathLst>
                <a:path w="4" h="1" extrusionOk="0">
                  <a:moveTo>
                    <a:pt x="4" y="0"/>
                  </a:moveTo>
                  <a:lnTo>
                    <a:pt x="4" y="0"/>
                  </a:lnTo>
                  <a:cubicBezTo>
                    <a:pt x="3" y="0"/>
                    <a:pt x="2" y="1"/>
                    <a:pt x="0" y="1"/>
                  </a:cubicBezTo>
                  <a:cubicBezTo>
                    <a:pt x="2" y="1"/>
                    <a:pt x="3" y="1"/>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0" name="Google Shape;140;p2"/>
            <p:cNvSpPr/>
            <p:nvPr/>
          </p:nvSpPr>
          <p:spPr>
            <a:xfrm>
              <a:off x="-3924300" y="2803525"/>
              <a:ext cx="188913" cy="3175"/>
            </a:xfrm>
            <a:custGeom>
              <a:avLst/>
              <a:gdLst/>
              <a:ahLst/>
              <a:cxnLst/>
              <a:rect l="l" t="t" r="r" b="b"/>
              <a:pathLst>
                <a:path w="98" h="2" extrusionOk="0">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141" name="Google Shape;141;p2"/>
          <p:cNvSpPr txBox="1">
            <a:spLocks noGrp="1"/>
          </p:cNvSpPr>
          <p:nvPr>
            <p:ph type="subTitle" idx="1"/>
          </p:nvPr>
        </p:nvSpPr>
        <p:spPr>
          <a:xfrm>
            <a:off x="1522413" y="5105400"/>
            <a:ext cx="9143999" cy="10668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2400"/>
              <a:buFont typeface="Arial"/>
              <a:buNone/>
              <a:defRPr sz="2400" b="0" i="0" u="none" strike="noStrike" cap="none">
                <a:solidFill>
                  <a:schemeClr val="lt1"/>
                </a:solidFill>
                <a:latin typeface="Corbel"/>
                <a:ea typeface="Corbel"/>
                <a:cs typeface="Corbel"/>
                <a:sym typeface="Corbel"/>
              </a:defRPr>
            </a:lvl1pPr>
            <a:lvl2pPr marR="0" lvl="1" algn="ctr" rtl="0">
              <a:lnSpc>
                <a:spcPct val="90000"/>
              </a:lnSpc>
              <a:spcBef>
                <a:spcPts val="600"/>
              </a:spcBef>
              <a:spcAft>
                <a:spcPts val="0"/>
              </a:spcAft>
              <a:buClr>
                <a:schemeClr val="lt1"/>
              </a:buClr>
              <a:buSzPts val="2000"/>
              <a:buFont typeface="Consolas"/>
              <a:buNone/>
              <a:defRPr sz="2000" b="0" i="0" u="none" strike="noStrike" cap="none">
                <a:solidFill>
                  <a:schemeClr val="lt1"/>
                </a:solidFill>
                <a:latin typeface="Corbel"/>
                <a:ea typeface="Corbel"/>
                <a:cs typeface="Corbel"/>
                <a:sym typeface="Corbel"/>
              </a:defRPr>
            </a:lvl2pPr>
            <a:lvl3pPr marR="0" lvl="2" algn="ctr" rtl="0">
              <a:lnSpc>
                <a:spcPct val="90000"/>
              </a:lnSpc>
              <a:spcBef>
                <a:spcPts val="600"/>
              </a:spcBef>
              <a:spcAft>
                <a:spcPts val="0"/>
              </a:spcAft>
              <a:buClr>
                <a:schemeClr val="lt1"/>
              </a:buClr>
              <a:buSzPts val="1800"/>
              <a:buFont typeface="Arial"/>
              <a:buNone/>
              <a:defRPr sz="1800" b="0" i="0" u="none" strike="noStrike" cap="none">
                <a:solidFill>
                  <a:schemeClr val="lt1"/>
                </a:solidFill>
                <a:latin typeface="Corbel"/>
                <a:ea typeface="Corbel"/>
                <a:cs typeface="Corbel"/>
                <a:sym typeface="Corbel"/>
              </a:defRPr>
            </a:lvl3pPr>
            <a:lvl4pPr marR="0" lvl="3" algn="ctr" rtl="0">
              <a:lnSpc>
                <a:spcPct val="90000"/>
              </a:lnSpc>
              <a:spcBef>
                <a:spcPts val="600"/>
              </a:spcBef>
              <a:spcAft>
                <a:spcPts val="0"/>
              </a:spcAft>
              <a:buClr>
                <a:schemeClr val="lt1"/>
              </a:buClr>
              <a:buSzPts val="1600"/>
              <a:buFont typeface="Consolas"/>
              <a:buNone/>
              <a:defRPr sz="1600" b="0" i="0" u="none" strike="noStrike" cap="none">
                <a:solidFill>
                  <a:schemeClr val="lt1"/>
                </a:solidFill>
                <a:latin typeface="Corbel"/>
                <a:ea typeface="Corbel"/>
                <a:cs typeface="Corbel"/>
                <a:sym typeface="Corbel"/>
              </a:defRPr>
            </a:lvl4pPr>
            <a:lvl5pPr marR="0" lvl="4" algn="ctr" rtl="0">
              <a:lnSpc>
                <a:spcPct val="90000"/>
              </a:lnSpc>
              <a:spcBef>
                <a:spcPts val="6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5pPr>
            <a:lvl6pPr marR="0" lvl="5" algn="ctr" rtl="0">
              <a:lnSpc>
                <a:spcPct val="90000"/>
              </a:lnSpc>
              <a:spcBef>
                <a:spcPts val="600"/>
              </a:spcBef>
              <a:spcAft>
                <a:spcPts val="0"/>
              </a:spcAft>
              <a:buClr>
                <a:schemeClr val="lt1"/>
              </a:buClr>
              <a:buSzPts val="1600"/>
              <a:buFont typeface="Consolas"/>
              <a:buNone/>
              <a:defRPr sz="1600" b="0" i="0" u="none" strike="noStrike" cap="none">
                <a:solidFill>
                  <a:schemeClr val="lt1"/>
                </a:solidFill>
                <a:latin typeface="Corbel"/>
                <a:ea typeface="Corbel"/>
                <a:cs typeface="Corbel"/>
                <a:sym typeface="Corbel"/>
              </a:defRPr>
            </a:lvl6pPr>
            <a:lvl7pPr marR="0" lvl="6" algn="ctr" rtl="0">
              <a:lnSpc>
                <a:spcPct val="90000"/>
              </a:lnSpc>
              <a:spcBef>
                <a:spcPts val="6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7pPr>
            <a:lvl8pPr marR="0" lvl="7" algn="ctr" rtl="0">
              <a:lnSpc>
                <a:spcPct val="90000"/>
              </a:lnSpc>
              <a:spcBef>
                <a:spcPts val="600"/>
              </a:spcBef>
              <a:spcAft>
                <a:spcPts val="0"/>
              </a:spcAft>
              <a:buClr>
                <a:schemeClr val="lt1"/>
              </a:buClr>
              <a:buSzPts val="1600"/>
              <a:buFont typeface="Consolas"/>
              <a:buNone/>
              <a:defRPr sz="1600" b="0" i="0" u="none" strike="noStrike" cap="none">
                <a:solidFill>
                  <a:schemeClr val="lt1"/>
                </a:solidFill>
                <a:latin typeface="Corbel"/>
                <a:ea typeface="Corbel"/>
                <a:cs typeface="Corbel"/>
                <a:sym typeface="Corbel"/>
              </a:defRPr>
            </a:lvl8pPr>
            <a:lvl9pPr marR="0" lvl="8" algn="ctr" rtl="0">
              <a:lnSpc>
                <a:spcPct val="90000"/>
              </a:lnSpc>
              <a:spcBef>
                <a:spcPts val="6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23"/>
        <p:cNvGrpSpPr/>
        <p:nvPr/>
      </p:nvGrpSpPr>
      <p:grpSpPr>
        <a:xfrm>
          <a:off x="0" y="0"/>
          <a:ext cx="0" cy="0"/>
          <a:chOff x="0" y="0"/>
          <a:chExt cx="0" cy="0"/>
        </a:xfrm>
      </p:grpSpPr>
      <p:sp>
        <p:nvSpPr>
          <p:cNvPr id="1224" name="Google Shape;1224;p11"/>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onsolas"/>
              <a:buNone/>
              <a:defRPr sz="3200" b="0" i="0" u="none" strike="noStrike" cap="non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225" name="Google Shape;1225;p11" descr="Line graphic"/>
          <p:cNvGrpSpPr/>
          <p:nvPr/>
        </p:nvGrpSpPr>
        <p:grpSpPr>
          <a:xfrm>
            <a:off x="1522413" y="1514475"/>
            <a:ext cx="10569575" cy="64008"/>
            <a:chOff x="1522413" y="1514475"/>
            <a:chExt cx="10569575" cy="64008"/>
          </a:xfrm>
        </p:grpSpPr>
        <p:sp>
          <p:nvSpPr>
            <p:cNvPr id="1226" name="Google Shape;1226;p11"/>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27" name="Google Shape;1227;p11"/>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28" name="Google Shape;1228;p11"/>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29" name="Google Shape;1229;p11"/>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0" name="Google Shape;1230;p11"/>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1" name="Google Shape;1231;p11"/>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2" name="Google Shape;1232;p11"/>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3" name="Google Shape;1233;p11"/>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4" name="Google Shape;1234;p11"/>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5" name="Google Shape;1235;p11"/>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6" name="Google Shape;1236;p11"/>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7" name="Google Shape;1237;p11"/>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8" name="Google Shape;1238;p11"/>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9" name="Google Shape;1239;p11"/>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0" name="Google Shape;1240;p11"/>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1" name="Google Shape;1241;p11"/>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2" name="Google Shape;1242;p11"/>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3" name="Google Shape;1243;p11"/>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4" name="Google Shape;1244;p11"/>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5" name="Google Shape;1245;p11"/>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6" name="Google Shape;1246;p11"/>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7" name="Google Shape;1247;p11"/>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8" name="Google Shape;1248;p11"/>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9" name="Google Shape;1249;p11"/>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0" name="Google Shape;1250;p11"/>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1" name="Google Shape;1251;p11"/>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2" name="Google Shape;1252;p11"/>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3" name="Google Shape;1253;p11"/>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4" name="Google Shape;1254;p11"/>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5" name="Google Shape;1255;p11"/>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6" name="Google Shape;1256;p11"/>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7" name="Google Shape;1257;p11"/>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8" name="Google Shape;1258;p11"/>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9" name="Google Shape;1259;p11"/>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0" name="Google Shape;1260;p11"/>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1" name="Google Shape;1261;p11"/>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2" name="Google Shape;1262;p11"/>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3" name="Google Shape;1263;p11"/>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4" name="Google Shape;1264;p11"/>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5" name="Google Shape;1265;p11"/>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6" name="Google Shape;1266;p11"/>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7" name="Google Shape;1267;p11"/>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8" name="Google Shape;1268;p11"/>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9" name="Google Shape;1269;p11"/>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0" name="Google Shape;1270;p11"/>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1" name="Google Shape;1271;p11"/>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2" name="Google Shape;1272;p11"/>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3" name="Google Shape;1273;p11"/>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4" name="Google Shape;1274;p11"/>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5" name="Google Shape;1275;p11"/>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6" name="Google Shape;1276;p11"/>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7" name="Google Shape;1277;p11"/>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8" name="Google Shape;1278;p11"/>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9" name="Google Shape;1279;p11"/>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0" name="Google Shape;1280;p11"/>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1" name="Google Shape;1281;p11"/>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2" name="Google Shape;1282;p11"/>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3" name="Google Shape;1283;p11"/>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4" name="Google Shape;1284;p11"/>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5" name="Google Shape;1285;p11"/>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6" name="Google Shape;1286;p11"/>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7" name="Google Shape;1287;p11"/>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8" name="Google Shape;1288;p11"/>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9" name="Google Shape;1289;p11"/>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0" name="Google Shape;1290;p11"/>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1" name="Google Shape;1291;p11"/>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2" name="Google Shape;1292;p11"/>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3" name="Google Shape;1293;p11"/>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4" name="Google Shape;1294;p11"/>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5" name="Google Shape;1295;p11"/>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6" name="Google Shape;1296;p11"/>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7" name="Google Shape;1297;p11"/>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8" name="Google Shape;1298;p11"/>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9" name="Google Shape;1299;p11"/>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1300" name="Google Shape;1300;p11"/>
          <p:cNvSpPr txBox="1">
            <a:spLocks noGrp="1"/>
          </p:cNvSpPr>
          <p:nvPr>
            <p:ph type="body" idx="1"/>
          </p:nvPr>
        </p:nvSpPr>
        <p:spPr>
          <a:xfrm rot="5400000">
            <a:off x="3960814" y="-533400"/>
            <a:ext cx="4267200" cy="91440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600"/>
              </a:spcBef>
              <a:spcAft>
                <a:spcPts val="0"/>
              </a:spcAft>
              <a:buClr>
                <a:schemeClr val="lt1"/>
              </a:buClr>
              <a:buSzPts val="2000"/>
              <a:buFont typeface="Consola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1301" name="Google Shape;1301;p11"/>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02" name="Google Shape;1302;p11"/>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03" name="Google Shape;1303;p11"/>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orbel"/>
                <a:ea typeface="Corbel"/>
                <a:cs typeface="Corbel"/>
                <a:sym typeface="Corbel"/>
              </a:defRPr>
            </a:lvl1pPr>
            <a:lvl2pPr marL="0" marR="0" lvl="1" indent="0" algn="r" rtl="0">
              <a:spcBef>
                <a:spcPts val="0"/>
              </a:spcBef>
              <a:buNone/>
              <a:defRPr sz="1200">
                <a:solidFill>
                  <a:schemeClr val="lt1"/>
                </a:solidFill>
                <a:latin typeface="Corbel"/>
                <a:ea typeface="Corbel"/>
                <a:cs typeface="Corbel"/>
                <a:sym typeface="Corbel"/>
              </a:defRPr>
            </a:lvl2pPr>
            <a:lvl3pPr marL="0" marR="0" lvl="2" indent="0" algn="r" rtl="0">
              <a:spcBef>
                <a:spcPts val="0"/>
              </a:spcBef>
              <a:buNone/>
              <a:defRPr sz="1200">
                <a:solidFill>
                  <a:schemeClr val="lt1"/>
                </a:solidFill>
                <a:latin typeface="Corbel"/>
                <a:ea typeface="Corbel"/>
                <a:cs typeface="Corbel"/>
                <a:sym typeface="Corbel"/>
              </a:defRPr>
            </a:lvl3pPr>
            <a:lvl4pPr marL="0" marR="0" lvl="3" indent="0" algn="r" rtl="0">
              <a:spcBef>
                <a:spcPts val="0"/>
              </a:spcBef>
              <a:buNone/>
              <a:defRPr sz="1200">
                <a:solidFill>
                  <a:schemeClr val="lt1"/>
                </a:solidFill>
                <a:latin typeface="Corbel"/>
                <a:ea typeface="Corbel"/>
                <a:cs typeface="Corbel"/>
                <a:sym typeface="Corbel"/>
              </a:defRPr>
            </a:lvl4pPr>
            <a:lvl5pPr marL="0" marR="0" lvl="4" indent="0" algn="r" rtl="0">
              <a:spcBef>
                <a:spcPts val="0"/>
              </a:spcBef>
              <a:buNone/>
              <a:defRPr sz="1200">
                <a:solidFill>
                  <a:schemeClr val="lt1"/>
                </a:solidFill>
                <a:latin typeface="Corbel"/>
                <a:ea typeface="Corbel"/>
                <a:cs typeface="Corbel"/>
                <a:sym typeface="Corbel"/>
              </a:defRPr>
            </a:lvl5pPr>
            <a:lvl6pPr marL="0" marR="0" lvl="5" indent="0" algn="r" rtl="0">
              <a:spcBef>
                <a:spcPts val="0"/>
              </a:spcBef>
              <a:buNone/>
              <a:defRPr sz="1200">
                <a:solidFill>
                  <a:schemeClr val="lt1"/>
                </a:solidFill>
                <a:latin typeface="Corbel"/>
                <a:ea typeface="Corbel"/>
                <a:cs typeface="Corbel"/>
                <a:sym typeface="Corbel"/>
              </a:defRPr>
            </a:lvl6pPr>
            <a:lvl7pPr marL="0" marR="0" lvl="6" indent="0" algn="r" rtl="0">
              <a:spcBef>
                <a:spcPts val="0"/>
              </a:spcBef>
              <a:buNone/>
              <a:defRPr sz="1200">
                <a:solidFill>
                  <a:schemeClr val="lt1"/>
                </a:solidFill>
                <a:latin typeface="Corbel"/>
                <a:ea typeface="Corbel"/>
                <a:cs typeface="Corbel"/>
                <a:sym typeface="Corbel"/>
              </a:defRPr>
            </a:lvl7pPr>
            <a:lvl8pPr marL="0" marR="0" lvl="7" indent="0" algn="r" rtl="0">
              <a:spcBef>
                <a:spcPts val="0"/>
              </a:spcBef>
              <a:buNone/>
              <a:defRPr sz="1200">
                <a:solidFill>
                  <a:schemeClr val="lt1"/>
                </a:solidFill>
                <a:latin typeface="Corbel"/>
                <a:ea typeface="Corbel"/>
                <a:cs typeface="Corbel"/>
                <a:sym typeface="Corbel"/>
              </a:defRPr>
            </a:lvl8pPr>
            <a:lvl9pPr marL="0" marR="0" lvl="8" indent="0" algn="r" rtl="0">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4"/>
        <p:cNvGrpSpPr/>
        <p:nvPr/>
      </p:nvGrpSpPr>
      <p:grpSpPr>
        <a:xfrm>
          <a:off x="0" y="0"/>
          <a:ext cx="0" cy="0"/>
          <a:chOff x="0" y="0"/>
          <a:chExt cx="0" cy="0"/>
        </a:xfrm>
      </p:grpSpPr>
      <p:sp>
        <p:nvSpPr>
          <p:cNvPr id="1305" name="Google Shape;1305;p12"/>
          <p:cNvSpPr txBox="1">
            <a:spLocks noGrp="1"/>
          </p:cNvSpPr>
          <p:nvPr>
            <p:ph type="title"/>
          </p:nvPr>
        </p:nvSpPr>
        <p:spPr>
          <a:xfrm rot="5400000">
            <a:off x="8096538" y="2539713"/>
            <a:ext cx="5901747" cy="13716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onsolas"/>
              <a:buNone/>
              <a:defRPr sz="3200" b="0" i="0" u="none" strike="noStrike" cap="non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306" name="Google Shape;1306;p12" descr="Line graphic"/>
          <p:cNvGrpSpPr/>
          <p:nvPr/>
        </p:nvGrpSpPr>
        <p:grpSpPr>
          <a:xfrm rot="5400000">
            <a:off x="6864412" y="3472598"/>
            <a:ext cx="6492240" cy="64008"/>
            <a:chOff x="1522413" y="1514475"/>
            <a:chExt cx="10569575" cy="64008"/>
          </a:xfrm>
        </p:grpSpPr>
        <p:sp>
          <p:nvSpPr>
            <p:cNvPr id="1307" name="Google Shape;1307;p12"/>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08" name="Google Shape;1308;p12"/>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09" name="Google Shape;1309;p12"/>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0" name="Google Shape;1310;p12"/>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1" name="Google Shape;1311;p12"/>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2" name="Google Shape;1312;p12"/>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3" name="Google Shape;1313;p12"/>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4" name="Google Shape;1314;p12"/>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5" name="Google Shape;1315;p12"/>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6" name="Google Shape;1316;p12"/>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7" name="Google Shape;1317;p12"/>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8" name="Google Shape;1318;p12"/>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9" name="Google Shape;1319;p12"/>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0" name="Google Shape;1320;p12"/>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1" name="Google Shape;1321;p12"/>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2" name="Google Shape;1322;p12"/>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3" name="Google Shape;1323;p12"/>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4" name="Google Shape;1324;p12"/>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5" name="Google Shape;1325;p12"/>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6" name="Google Shape;1326;p12"/>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7" name="Google Shape;1327;p12"/>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8" name="Google Shape;1328;p12"/>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9" name="Google Shape;1329;p12"/>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0" name="Google Shape;1330;p12"/>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1" name="Google Shape;1331;p12"/>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2" name="Google Shape;1332;p12"/>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3" name="Google Shape;1333;p12"/>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4" name="Google Shape;1334;p12"/>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5" name="Google Shape;1335;p12"/>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6" name="Google Shape;1336;p12"/>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7" name="Google Shape;1337;p12"/>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8" name="Google Shape;1338;p12"/>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9" name="Google Shape;1339;p12"/>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0" name="Google Shape;1340;p12"/>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1" name="Google Shape;1341;p12"/>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2" name="Google Shape;1342;p12"/>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3" name="Google Shape;1343;p12"/>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4" name="Google Shape;1344;p12"/>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5" name="Google Shape;1345;p12"/>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6" name="Google Shape;1346;p12"/>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7" name="Google Shape;1347;p12"/>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8" name="Google Shape;1348;p12"/>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9" name="Google Shape;1349;p12"/>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0" name="Google Shape;1350;p12"/>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1" name="Google Shape;1351;p12"/>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2" name="Google Shape;1352;p12"/>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3" name="Google Shape;1353;p12"/>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4" name="Google Shape;1354;p12"/>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5" name="Google Shape;1355;p12"/>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6" name="Google Shape;1356;p12"/>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7" name="Google Shape;1357;p12"/>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8" name="Google Shape;1358;p12"/>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9" name="Google Shape;1359;p12"/>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0" name="Google Shape;1360;p12"/>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1" name="Google Shape;1361;p12"/>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2" name="Google Shape;1362;p12"/>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3" name="Google Shape;1363;p12"/>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4" name="Google Shape;1364;p12"/>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5" name="Google Shape;1365;p12"/>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6" name="Google Shape;1366;p12"/>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7" name="Google Shape;1367;p12"/>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8" name="Google Shape;1368;p12"/>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9" name="Google Shape;1369;p12"/>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0" name="Google Shape;1370;p12"/>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1" name="Google Shape;1371;p12"/>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2" name="Google Shape;1372;p12"/>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3" name="Google Shape;1373;p12"/>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4" name="Google Shape;1374;p12"/>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5" name="Google Shape;1375;p12"/>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6" name="Google Shape;1376;p12"/>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7" name="Google Shape;1377;p12"/>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8" name="Google Shape;1378;p12"/>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9" name="Google Shape;1379;p12"/>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80" name="Google Shape;1380;p12"/>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1381" name="Google Shape;1381;p12"/>
          <p:cNvSpPr txBox="1">
            <a:spLocks noGrp="1"/>
          </p:cNvSpPr>
          <p:nvPr>
            <p:ph type="body" idx="1"/>
          </p:nvPr>
        </p:nvSpPr>
        <p:spPr>
          <a:xfrm rot="5400000">
            <a:off x="2230726" y="-1344901"/>
            <a:ext cx="5898573" cy="9144001"/>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600"/>
              </a:spcBef>
              <a:spcAft>
                <a:spcPts val="0"/>
              </a:spcAft>
              <a:buClr>
                <a:schemeClr val="lt1"/>
              </a:buClr>
              <a:buSzPts val="2000"/>
              <a:buFont typeface="Consola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228600" algn="l" rtl="0">
              <a:lnSpc>
                <a:spcPct val="90000"/>
              </a:lnSpc>
              <a:spcBef>
                <a:spcPts val="600"/>
              </a:spcBef>
              <a:spcAft>
                <a:spcPts val="0"/>
              </a:spcAft>
              <a:buClr>
                <a:schemeClr val="lt1"/>
              </a:buClr>
              <a:buSzPts val="1600"/>
              <a:buFont typeface="Consolas"/>
              <a:buNone/>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1382" name="Google Shape;1382;p12"/>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83" name="Google Shape;1383;p12"/>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84" name="Google Shape;1384;p12"/>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orbel"/>
                <a:ea typeface="Corbel"/>
                <a:cs typeface="Corbel"/>
                <a:sym typeface="Corbel"/>
              </a:defRPr>
            </a:lvl1pPr>
            <a:lvl2pPr marL="0" marR="0" lvl="1" indent="0" algn="r" rtl="0">
              <a:spcBef>
                <a:spcPts val="0"/>
              </a:spcBef>
              <a:buNone/>
              <a:defRPr sz="1200">
                <a:solidFill>
                  <a:schemeClr val="lt1"/>
                </a:solidFill>
                <a:latin typeface="Corbel"/>
                <a:ea typeface="Corbel"/>
                <a:cs typeface="Corbel"/>
                <a:sym typeface="Corbel"/>
              </a:defRPr>
            </a:lvl2pPr>
            <a:lvl3pPr marL="0" marR="0" lvl="2" indent="0" algn="r" rtl="0">
              <a:spcBef>
                <a:spcPts val="0"/>
              </a:spcBef>
              <a:buNone/>
              <a:defRPr sz="1200">
                <a:solidFill>
                  <a:schemeClr val="lt1"/>
                </a:solidFill>
                <a:latin typeface="Corbel"/>
                <a:ea typeface="Corbel"/>
                <a:cs typeface="Corbel"/>
                <a:sym typeface="Corbel"/>
              </a:defRPr>
            </a:lvl3pPr>
            <a:lvl4pPr marL="0" marR="0" lvl="3" indent="0" algn="r" rtl="0">
              <a:spcBef>
                <a:spcPts val="0"/>
              </a:spcBef>
              <a:buNone/>
              <a:defRPr sz="1200">
                <a:solidFill>
                  <a:schemeClr val="lt1"/>
                </a:solidFill>
                <a:latin typeface="Corbel"/>
                <a:ea typeface="Corbel"/>
                <a:cs typeface="Corbel"/>
                <a:sym typeface="Corbel"/>
              </a:defRPr>
            </a:lvl4pPr>
            <a:lvl5pPr marL="0" marR="0" lvl="4" indent="0" algn="r" rtl="0">
              <a:spcBef>
                <a:spcPts val="0"/>
              </a:spcBef>
              <a:buNone/>
              <a:defRPr sz="1200">
                <a:solidFill>
                  <a:schemeClr val="lt1"/>
                </a:solidFill>
                <a:latin typeface="Corbel"/>
                <a:ea typeface="Corbel"/>
                <a:cs typeface="Corbel"/>
                <a:sym typeface="Corbel"/>
              </a:defRPr>
            </a:lvl5pPr>
            <a:lvl6pPr marL="0" marR="0" lvl="5" indent="0" algn="r" rtl="0">
              <a:spcBef>
                <a:spcPts val="0"/>
              </a:spcBef>
              <a:buNone/>
              <a:defRPr sz="1200">
                <a:solidFill>
                  <a:schemeClr val="lt1"/>
                </a:solidFill>
                <a:latin typeface="Corbel"/>
                <a:ea typeface="Corbel"/>
                <a:cs typeface="Corbel"/>
                <a:sym typeface="Corbel"/>
              </a:defRPr>
            </a:lvl6pPr>
            <a:lvl7pPr marL="0" marR="0" lvl="6" indent="0" algn="r" rtl="0">
              <a:spcBef>
                <a:spcPts val="0"/>
              </a:spcBef>
              <a:buNone/>
              <a:defRPr sz="1200">
                <a:solidFill>
                  <a:schemeClr val="lt1"/>
                </a:solidFill>
                <a:latin typeface="Corbel"/>
                <a:ea typeface="Corbel"/>
                <a:cs typeface="Corbel"/>
                <a:sym typeface="Corbel"/>
              </a:defRPr>
            </a:lvl7pPr>
            <a:lvl8pPr marL="0" marR="0" lvl="7" indent="0" algn="r" rtl="0">
              <a:spcBef>
                <a:spcPts val="0"/>
              </a:spcBef>
              <a:buNone/>
              <a:defRPr sz="1200">
                <a:solidFill>
                  <a:schemeClr val="lt1"/>
                </a:solidFill>
                <a:latin typeface="Corbel"/>
                <a:ea typeface="Corbel"/>
                <a:cs typeface="Corbel"/>
                <a:sym typeface="Corbel"/>
              </a:defRPr>
            </a:lvl8pPr>
            <a:lvl9pPr marL="0" marR="0" lvl="8" indent="0" algn="r" rtl="0">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onsolas"/>
              <a:buNone/>
              <a:defRPr sz="3200" b="0" i="0" u="none" strike="noStrike" cap="non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44" name="Google Shape;144;p3" descr="Line graphic"/>
          <p:cNvGrpSpPr/>
          <p:nvPr/>
        </p:nvGrpSpPr>
        <p:grpSpPr>
          <a:xfrm>
            <a:off x="1522413" y="1514475"/>
            <a:ext cx="10569575" cy="64008"/>
            <a:chOff x="1522413" y="1514475"/>
            <a:chExt cx="10569575" cy="64008"/>
          </a:xfrm>
        </p:grpSpPr>
        <p:sp>
          <p:nvSpPr>
            <p:cNvPr id="145" name="Google Shape;145;p3"/>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6" name="Google Shape;146;p3"/>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7" name="Google Shape;147;p3"/>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8" name="Google Shape;148;p3"/>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9" name="Google Shape;149;p3"/>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0" name="Google Shape;150;p3"/>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1" name="Google Shape;151;p3"/>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2" name="Google Shape;152;p3"/>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3" name="Google Shape;153;p3"/>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4" name="Google Shape;154;p3"/>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5" name="Google Shape;155;p3"/>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6" name="Google Shape;156;p3"/>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7" name="Google Shape;157;p3"/>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8" name="Google Shape;158;p3"/>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9" name="Google Shape;159;p3"/>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0" name="Google Shape;160;p3"/>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1" name="Google Shape;161;p3"/>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2" name="Google Shape;162;p3"/>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3" name="Google Shape;163;p3"/>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4" name="Google Shape;164;p3"/>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5" name="Google Shape;165;p3"/>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6" name="Google Shape;166;p3"/>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7" name="Google Shape;167;p3"/>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8" name="Google Shape;168;p3"/>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9" name="Google Shape;169;p3"/>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0" name="Google Shape;170;p3"/>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1" name="Google Shape;171;p3"/>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2" name="Google Shape;172;p3"/>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3" name="Google Shape;173;p3"/>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4" name="Google Shape;174;p3"/>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5" name="Google Shape;175;p3"/>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6" name="Google Shape;176;p3"/>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7" name="Google Shape;177;p3"/>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8" name="Google Shape;178;p3"/>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9" name="Google Shape;179;p3"/>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0" name="Google Shape;180;p3"/>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1" name="Google Shape;181;p3"/>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2" name="Google Shape;182;p3"/>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3" name="Google Shape;183;p3"/>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4" name="Google Shape;184;p3"/>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5" name="Google Shape;185;p3"/>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6" name="Google Shape;186;p3"/>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7" name="Google Shape;187;p3"/>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8" name="Google Shape;188;p3"/>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9" name="Google Shape;189;p3"/>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0" name="Google Shape;190;p3"/>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1" name="Google Shape;191;p3"/>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2" name="Google Shape;192;p3"/>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3" name="Google Shape;193;p3"/>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4" name="Google Shape;194;p3"/>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5" name="Google Shape;195;p3"/>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6" name="Google Shape;196;p3"/>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7" name="Google Shape;197;p3"/>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8" name="Google Shape;198;p3"/>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9" name="Google Shape;199;p3"/>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0" name="Google Shape;200;p3"/>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3"/>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2" name="Google Shape;202;p3"/>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3" name="Google Shape;203;p3"/>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4" name="Google Shape;204;p3"/>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5" name="Google Shape;205;p3"/>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3"/>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7" name="Google Shape;207;p3"/>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8" name="Google Shape;208;p3"/>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9" name="Google Shape;209;p3"/>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0" name="Google Shape;210;p3"/>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1" name="Google Shape;211;p3"/>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2" name="Google Shape;212;p3"/>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3" name="Google Shape;213;p3"/>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4" name="Google Shape;214;p3"/>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5" name="Google Shape;215;p3"/>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6" name="Google Shape;216;p3"/>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7" name="Google Shape;217;p3"/>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8" name="Google Shape;218;p3"/>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219" name="Google Shape;219;p3"/>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600"/>
              </a:spcBef>
              <a:spcAft>
                <a:spcPts val="0"/>
              </a:spcAft>
              <a:buClr>
                <a:schemeClr val="lt1"/>
              </a:buClr>
              <a:buSzPts val="2000"/>
              <a:buFont typeface="Consola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220" name="Google Shape;220;p3"/>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21" name="Google Shape;221;p3"/>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22" name="Google Shape;222;p3"/>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orbel"/>
                <a:ea typeface="Corbel"/>
                <a:cs typeface="Corbel"/>
                <a:sym typeface="Corbel"/>
              </a:defRPr>
            </a:lvl1pPr>
            <a:lvl2pPr marL="0" marR="0" lvl="1" indent="0" algn="r" rtl="0">
              <a:spcBef>
                <a:spcPts val="0"/>
              </a:spcBef>
              <a:buNone/>
              <a:defRPr sz="1200">
                <a:solidFill>
                  <a:schemeClr val="lt1"/>
                </a:solidFill>
                <a:latin typeface="Corbel"/>
                <a:ea typeface="Corbel"/>
                <a:cs typeface="Corbel"/>
                <a:sym typeface="Corbel"/>
              </a:defRPr>
            </a:lvl2pPr>
            <a:lvl3pPr marL="0" marR="0" lvl="2" indent="0" algn="r" rtl="0">
              <a:spcBef>
                <a:spcPts val="0"/>
              </a:spcBef>
              <a:buNone/>
              <a:defRPr sz="1200">
                <a:solidFill>
                  <a:schemeClr val="lt1"/>
                </a:solidFill>
                <a:latin typeface="Corbel"/>
                <a:ea typeface="Corbel"/>
                <a:cs typeface="Corbel"/>
                <a:sym typeface="Corbel"/>
              </a:defRPr>
            </a:lvl3pPr>
            <a:lvl4pPr marL="0" marR="0" lvl="3" indent="0" algn="r" rtl="0">
              <a:spcBef>
                <a:spcPts val="0"/>
              </a:spcBef>
              <a:buNone/>
              <a:defRPr sz="1200">
                <a:solidFill>
                  <a:schemeClr val="lt1"/>
                </a:solidFill>
                <a:latin typeface="Corbel"/>
                <a:ea typeface="Corbel"/>
                <a:cs typeface="Corbel"/>
                <a:sym typeface="Corbel"/>
              </a:defRPr>
            </a:lvl4pPr>
            <a:lvl5pPr marL="0" marR="0" lvl="4" indent="0" algn="r" rtl="0">
              <a:spcBef>
                <a:spcPts val="0"/>
              </a:spcBef>
              <a:buNone/>
              <a:defRPr sz="1200">
                <a:solidFill>
                  <a:schemeClr val="lt1"/>
                </a:solidFill>
                <a:latin typeface="Corbel"/>
                <a:ea typeface="Corbel"/>
                <a:cs typeface="Corbel"/>
                <a:sym typeface="Corbel"/>
              </a:defRPr>
            </a:lvl5pPr>
            <a:lvl6pPr marL="0" marR="0" lvl="5" indent="0" algn="r" rtl="0">
              <a:spcBef>
                <a:spcPts val="0"/>
              </a:spcBef>
              <a:buNone/>
              <a:defRPr sz="1200">
                <a:solidFill>
                  <a:schemeClr val="lt1"/>
                </a:solidFill>
                <a:latin typeface="Corbel"/>
                <a:ea typeface="Corbel"/>
                <a:cs typeface="Corbel"/>
                <a:sym typeface="Corbel"/>
              </a:defRPr>
            </a:lvl6pPr>
            <a:lvl7pPr marL="0" marR="0" lvl="6" indent="0" algn="r" rtl="0">
              <a:spcBef>
                <a:spcPts val="0"/>
              </a:spcBef>
              <a:buNone/>
              <a:defRPr sz="1200">
                <a:solidFill>
                  <a:schemeClr val="lt1"/>
                </a:solidFill>
                <a:latin typeface="Corbel"/>
                <a:ea typeface="Corbel"/>
                <a:cs typeface="Corbel"/>
                <a:sym typeface="Corbel"/>
              </a:defRPr>
            </a:lvl7pPr>
            <a:lvl8pPr marL="0" marR="0" lvl="7" indent="0" algn="r" rtl="0">
              <a:spcBef>
                <a:spcPts val="0"/>
              </a:spcBef>
              <a:buNone/>
              <a:defRPr sz="1200">
                <a:solidFill>
                  <a:schemeClr val="lt1"/>
                </a:solidFill>
                <a:latin typeface="Corbel"/>
                <a:ea typeface="Corbel"/>
                <a:cs typeface="Corbel"/>
                <a:sym typeface="Corbel"/>
              </a:defRPr>
            </a:lvl8pPr>
            <a:lvl9pPr marL="0" marR="0" lvl="8" indent="0" algn="r" rtl="0">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3"/>
        <p:cNvGrpSpPr/>
        <p:nvPr/>
      </p:nvGrpSpPr>
      <p:grpSpPr>
        <a:xfrm>
          <a:off x="0" y="0"/>
          <a:ext cx="0" cy="0"/>
          <a:chOff x="0" y="0"/>
          <a:chExt cx="0" cy="0"/>
        </a:xfrm>
      </p:grpSpPr>
      <p:sp>
        <p:nvSpPr>
          <p:cNvPr id="224" name="Google Shape;224;p4"/>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4400"/>
              <a:buFont typeface="Consolas"/>
              <a:buNone/>
              <a:defRPr sz="4400" b="0" i="0" u="none" strike="noStrike" cap="non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25" name="Google Shape;225;p4" descr="Line graphic"/>
          <p:cNvGrpSpPr/>
          <p:nvPr/>
        </p:nvGrpSpPr>
        <p:grpSpPr>
          <a:xfrm>
            <a:off x="1584896" y="4724400"/>
            <a:ext cx="8631936" cy="64008"/>
            <a:chOff x="-4110038" y="2703513"/>
            <a:chExt cx="17394239" cy="160336"/>
          </a:xfrm>
        </p:grpSpPr>
        <p:sp>
          <p:nvSpPr>
            <p:cNvPr id="226" name="Google Shape;226;p4"/>
            <p:cNvSpPr/>
            <p:nvPr/>
          </p:nvSpPr>
          <p:spPr>
            <a:xfrm>
              <a:off x="12815888" y="2768600"/>
              <a:ext cx="468313" cy="19050"/>
            </a:xfrm>
            <a:custGeom>
              <a:avLst/>
              <a:gdLst/>
              <a:ahLst/>
              <a:cxnLst/>
              <a:rect l="l" t="t" r="r" b="b"/>
              <a:pathLst>
                <a:path w="244" h="8" extrusionOk="0">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7" name="Google Shape;227;p4"/>
            <p:cNvSpPr/>
            <p:nvPr/>
          </p:nvSpPr>
          <p:spPr>
            <a:xfrm>
              <a:off x="12380913" y="2755900"/>
              <a:ext cx="461963" cy="26987"/>
            </a:xfrm>
            <a:custGeom>
              <a:avLst/>
              <a:gdLst/>
              <a:ahLst/>
              <a:cxnLst/>
              <a:rect l="l" t="t" r="r" b="b"/>
              <a:pathLst>
                <a:path w="241" h="12" extrusionOk="0">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8" name="Google Shape;228;p4"/>
            <p:cNvSpPr/>
            <p:nvPr/>
          </p:nvSpPr>
          <p:spPr>
            <a:xfrm>
              <a:off x="12814300" y="2779713"/>
              <a:ext cx="1588" cy="0"/>
            </a:xfrm>
            <a:custGeom>
              <a:avLst/>
              <a:gdLst/>
              <a:ahLst/>
              <a:cxnLst/>
              <a:rect l="l" t="t" r="r" b="b"/>
              <a:pathLst>
                <a:path w="1" h="120000" extrusionOk="0">
                  <a:moveTo>
                    <a:pt x="0" y="0"/>
                  </a:moveTo>
                  <a:lnTo>
                    <a:pt x="0" y="0"/>
                  </a:lnTo>
                  <a:lnTo>
                    <a:pt x="1"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9" name="Google Shape;229;p4"/>
            <p:cNvSpPr/>
            <p:nvPr/>
          </p:nvSpPr>
          <p:spPr>
            <a:xfrm>
              <a:off x="2738437" y="2795588"/>
              <a:ext cx="425450" cy="15875"/>
            </a:xfrm>
            <a:custGeom>
              <a:avLst/>
              <a:gdLst/>
              <a:ahLst/>
              <a:cxnLst/>
              <a:rect l="l" t="t" r="r" b="b"/>
              <a:pathLst>
                <a:path w="222" h="7" extrusionOk="0">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0" name="Google Shape;230;p4"/>
            <p:cNvSpPr/>
            <p:nvPr/>
          </p:nvSpPr>
          <p:spPr>
            <a:xfrm>
              <a:off x="-3646488" y="2800350"/>
              <a:ext cx="46038" cy="3175"/>
            </a:xfrm>
            <a:custGeom>
              <a:avLst/>
              <a:gdLst/>
              <a:ahLst/>
              <a:cxnLst/>
              <a:rect l="l" t="t" r="r" b="b"/>
              <a:pathLst>
                <a:path w="24" h="1" extrusionOk="0">
                  <a:moveTo>
                    <a:pt x="0" y="1"/>
                  </a:moveTo>
                  <a:lnTo>
                    <a:pt x="0" y="1"/>
                  </a:lnTo>
                  <a:cubicBezTo>
                    <a:pt x="21" y="0"/>
                    <a:pt x="24" y="0"/>
                    <a:pt x="21" y="0"/>
                  </a:cubicBez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1" name="Google Shape;231;p4"/>
            <p:cNvSpPr/>
            <p:nvPr/>
          </p:nvSpPr>
          <p:spPr>
            <a:xfrm>
              <a:off x="2627312" y="2816225"/>
              <a:ext cx="63500" cy="4762"/>
            </a:xfrm>
            <a:custGeom>
              <a:avLst/>
              <a:gdLst/>
              <a:ahLst/>
              <a:cxnLst/>
              <a:rect l="l" t="t" r="r" b="b"/>
              <a:pathLst>
                <a:path w="33" h="2" extrusionOk="0">
                  <a:moveTo>
                    <a:pt x="33" y="0"/>
                  </a:moveTo>
                  <a:lnTo>
                    <a:pt x="33" y="0"/>
                  </a:lnTo>
                  <a:lnTo>
                    <a:pt x="0" y="2"/>
                  </a:lnTo>
                  <a:cubicBezTo>
                    <a:pt x="14" y="1"/>
                    <a:pt x="25" y="1"/>
                    <a:pt x="3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2" name="Google Shape;232;p4"/>
            <p:cNvSpPr/>
            <p:nvPr/>
          </p:nvSpPr>
          <p:spPr>
            <a:xfrm>
              <a:off x="3103562" y="2741613"/>
              <a:ext cx="28575" cy="3175"/>
            </a:xfrm>
            <a:custGeom>
              <a:avLst/>
              <a:gdLst/>
              <a:ahLst/>
              <a:cxnLst/>
              <a:rect l="l" t="t" r="r" b="b"/>
              <a:pathLst>
                <a:path w="15" h="1" extrusionOk="0">
                  <a:moveTo>
                    <a:pt x="15" y="0"/>
                  </a:moveTo>
                  <a:lnTo>
                    <a:pt x="15" y="0"/>
                  </a:lnTo>
                  <a:cubicBezTo>
                    <a:pt x="15" y="0"/>
                    <a:pt x="15" y="0"/>
                    <a:pt x="15" y="0"/>
                  </a:cubicBezTo>
                  <a:lnTo>
                    <a:pt x="0" y="1"/>
                  </a:lnTo>
                  <a:lnTo>
                    <a:pt x="0" y="1"/>
                  </a:lnTo>
                  <a:lnTo>
                    <a:pt x="1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3" name="Google Shape;233;p4"/>
            <p:cNvSpPr/>
            <p:nvPr/>
          </p:nvSpPr>
          <p:spPr>
            <a:xfrm>
              <a:off x="1227137" y="2836863"/>
              <a:ext cx="20638" cy="0"/>
            </a:xfrm>
            <a:custGeom>
              <a:avLst/>
              <a:gdLst/>
              <a:ahLst/>
              <a:cxnLst/>
              <a:rect l="l" t="t" r="r" b="b"/>
              <a:pathLst>
                <a:path w="11" h="120000" extrusionOk="0">
                  <a:moveTo>
                    <a:pt x="11" y="0"/>
                  </a:moveTo>
                  <a:lnTo>
                    <a:pt x="11" y="0"/>
                  </a:lnTo>
                  <a:lnTo>
                    <a:pt x="0" y="0"/>
                  </a:lnTo>
                  <a:lnTo>
                    <a:pt x="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4" name="Google Shape;234;p4"/>
            <p:cNvSpPr/>
            <p:nvPr/>
          </p:nvSpPr>
          <p:spPr>
            <a:xfrm>
              <a:off x="3660775" y="2713038"/>
              <a:ext cx="331788" cy="20637"/>
            </a:xfrm>
            <a:custGeom>
              <a:avLst/>
              <a:gdLst/>
              <a:ahLst/>
              <a:cxnLst/>
              <a:rect l="l" t="t" r="r" b="b"/>
              <a:pathLst>
                <a:path w="173" h="9" extrusionOk="0">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5" name="Google Shape;235;p4"/>
            <p:cNvSpPr/>
            <p:nvPr/>
          </p:nvSpPr>
          <p:spPr>
            <a:xfrm>
              <a:off x="-1674813" y="2768600"/>
              <a:ext cx="1588" cy="0"/>
            </a:xfrm>
            <a:custGeom>
              <a:avLst/>
              <a:gdLst/>
              <a:ahLst/>
              <a:cxnLst/>
              <a:rect l="l" t="t" r="r" b="b"/>
              <a:pathLst>
                <a:path w="1" h="120000" extrusionOk="0">
                  <a:moveTo>
                    <a:pt x="0" y="0"/>
                  </a:moveTo>
                  <a:lnTo>
                    <a:pt x="0" y="0"/>
                  </a:lnTo>
                  <a:lnTo>
                    <a:pt x="1" y="0"/>
                  </a:ln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6" name="Google Shape;236;p4"/>
            <p:cNvSpPr/>
            <p:nvPr/>
          </p:nvSpPr>
          <p:spPr>
            <a:xfrm>
              <a:off x="-1673225" y="2767013"/>
              <a:ext cx="36513" cy="1587"/>
            </a:xfrm>
            <a:custGeom>
              <a:avLst/>
              <a:gdLst/>
              <a:ahLst/>
              <a:cxnLst/>
              <a:rect l="l" t="t" r="r" b="b"/>
              <a:pathLst>
                <a:path w="19" h="1" extrusionOk="0">
                  <a:moveTo>
                    <a:pt x="3" y="0"/>
                  </a:moveTo>
                  <a:lnTo>
                    <a:pt x="3" y="0"/>
                  </a:lnTo>
                  <a:lnTo>
                    <a:pt x="0" y="1"/>
                  </a:lnTo>
                  <a:cubicBezTo>
                    <a:pt x="4" y="0"/>
                    <a:pt x="19"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7" name="Google Shape;237;p4"/>
            <p:cNvSpPr/>
            <p:nvPr/>
          </p:nvSpPr>
          <p:spPr>
            <a:xfrm>
              <a:off x="2690812" y="2811463"/>
              <a:ext cx="47625" cy="4762"/>
            </a:xfrm>
            <a:custGeom>
              <a:avLst/>
              <a:gdLst/>
              <a:ahLst/>
              <a:cxnLst/>
              <a:rect l="l" t="t" r="r" b="b"/>
              <a:pathLst>
                <a:path w="25" h="2" extrusionOk="0">
                  <a:moveTo>
                    <a:pt x="13" y="0"/>
                  </a:moveTo>
                  <a:lnTo>
                    <a:pt x="13" y="0"/>
                  </a:lnTo>
                  <a:cubicBezTo>
                    <a:pt x="12" y="0"/>
                    <a:pt x="7" y="1"/>
                    <a:pt x="0" y="2"/>
                  </a:cubicBezTo>
                  <a:lnTo>
                    <a:pt x="25" y="0"/>
                  </a:lnTo>
                  <a:lnTo>
                    <a:pt x="1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8" name="Google Shape;238;p4"/>
            <p:cNvSpPr/>
            <p:nvPr/>
          </p:nvSpPr>
          <p:spPr>
            <a:xfrm>
              <a:off x="2822575" y="2794000"/>
              <a:ext cx="163513" cy="4762"/>
            </a:xfrm>
            <a:custGeom>
              <a:avLst/>
              <a:gdLst/>
              <a:ahLst/>
              <a:cxnLst/>
              <a:rect l="l" t="t" r="r" b="b"/>
              <a:pathLst>
                <a:path w="85" h="2" extrusionOk="0">
                  <a:moveTo>
                    <a:pt x="0" y="2"/>
                  </a:moveTo>
                  <a:lnTo>
                    <a:pt x="0" y="2"/>
                  </a:lnTo>
                  <a:lnTo>
                    <a:pt x="62" y="1"/>
                  </a:lnTo>
                  <a:lnTo>
                    <a:pt x="8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9" name="Google Shape;239;p4"/>
            <p:cNvSpPr/>
            <p:nvPr/>
          </p:nvSpPr>
          <p:spPr>
            <a:xfrm>
              <a:off x="715962" y="2809875"/>
              <a:ext cx="1911350" cy="50800"/>
            </a:xfrm>
            <a:custGeom>
              <a:avLst/>
              <a:gdLst/>
              <a:ahLst/>
              <a:cxnLst/>
              <a:rect l="l" t="t" r="r" b="b"/>
              <a:pathLst>
                <a:path w="996" h="23" extrusionOk="0">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0" name="Google Shape;240;p4"/>
            <p:cNvSpPr/>
            <p:nvPr/>
          </p:nvSpPr>
          <p:spPr>
            <a:xfrm>
              <a:off x="1995487" y="2822575"/>
              <a:ext cx="20638" cy="0"/>
            </a:xfrm>
            <a:custGeom>
              <a:avLst/>
              <a:gdLst/>
              <a:ahLst/>
              <a:cxnLst/>
              <a:rect l="l" t="t" r="r" b="b"/>
              <a:pathLst>
                <a:path w="10" h="120000" extrusionOk="0">
                  <a:moveTo>
                    <a:pt x="10" y="0"/>
                  </a:moveTo>
                  <a:lnTo>
                    <a:pt x="10" y="0"/>
                  </a:lnTo>
                  <a:lnTo>
                    <a:pt x="0" y="0"/>
                  </a:lnTo>
                  <a:cubicBezTo>
                    <a:pt x="1" y="0"/>
                    <a:pt x="4" y="0"/>
                    <a:pt x="1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1" name="Google Shape;241;p4"/>
            <p:cNvSpPr/>
            <p:nvPr/>
          </p:nvSpPr>
          <p:spPr>
            <a:xfrm>
              <a:off x="1630362" y="2830513"/>
              <a:ext cx="22225" cy="0"/>
            </a:xfrm>
            <a:custGeom>
              <a:avLst/>
              <a:gdLst/>
              <a:ahLst/>
              <a:cxnLst/>
              <a:rect l="l" t="t" r="r" b="b"/>
              <a:pathLst>
                <a:path w="12" h="120000" extrusionOk="0">
                  <a:moveTo>
                    <a:pt x="11" y="0"/>
                  </a:moveTo>
                  <a:lnTo>
                    <a:pt x="11" y="0"/>
                  </a:lnTo>
                  <a:cubicBezTo>
                    <a:pt x="12" y="0"/>
                    <a:pt x="11" y="0"/>
                    <a:pt x="12" y="0"/>
                  </a:cubicBezTo>
                  <a:lnTo>
                    <a:pt x="0" y="0"/>
                  </a:lnTo>
                  <a:lnTo>
                    <a:pt x="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2" name="Google Shape;242;p4"/>
            <p:cNvSpPr/>
            <p:nvPr/>
          </p:nvSpPr>
          <p:spPr>
            <a:xfrm>
              <a:off x="2651125" y="2798763"/>
              <a:ext cx="46038" cy="1587"/>
            </a:xfrm>
            <a:custGeom>
              <a:avLst/>
              <a:gdLst/>
              <a:ahLst/>
              <a:cxnLst/>
              <a:rect l="l" t="t" r="r" b="b"/>
              <a:pathLst>
                <a:path w="24" h="1" extrusionOk="0">
                  <a:moveTo>
                    <a:pt x="3" y="1"/>
                  </a:moveTo>
                  <a:lnTo>
                    <a:pt x="3" y="1"/>
                  </a:lnTo>
                  <a:lnTo>
                    <a:pt x="24" y="0"/>
                  </a:lnTo>
                  <a:lnTo>
                    <a:pt x="8" y="1"/>
                  </a:lnTo>
                  <a:cubicBezTo>
                    <a:pt x="2" y="1"/>
                    <a:pt x="0" y="1"/>
                    <a:pt x="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3" name="Google Shape;243;p4"/>
            <p:cNvSpPr/>
            <p:nvPr/>
          </p:nvSpPr>
          <p:spPr>
            <a:xfrm>
              <a:off x="2698750" y="2809875"/>
              <a:ext cx="19050" cy="1587"/>
            </a:xfrm>
            <a:custGeom>
              <a:avLst/>
              <a:gdLst/>
              <a:ahLst/>
              <a:cxnLst/>
              <a:rect l="l" t="t" r="r" b="b"/>
              <a:pathLst>
                <a:path w="10" h="1" extrusionOk="0">
                  <a:moveTo>
                    <a:pt x="4" y="0"/>
                  </a:moveTo>
                  <a:lnTo>
                    <a:pt x="4" y="0"/>
                  </a:lnTo>
                  <a:lnTo>
                    <a:pt x="0" y="1"/>
                  </a:lnTo>
                  <a:lnTo>
                    <a:pt x="9" y="1"/>
                  </a:lnTo>
                  <a:cubicBezTo>
                    <a:pt x="10" y="0"/>
                    <a:pt x="9" y="0"/>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4" name="Google Shape;244;p4"/>
            <p:cNvSpPr/>
            <p:nvPr/>
          </p:nvSpPr>
          <p:spPr>
            <a:xfrm>
              <a:off x="469900" y="2800350"/>
              <a:ext cx="23813" cy="3175"/>
            </a:xfrm>
            <a:custGeom>
              <a:avLst/>
              <a:gdLst/>
              <a:ahLst/>
              <a:cxnLst/>
              <a:rect l="l" t="t" r="r" b="b"/>
              <a:pathLst>
                <a:path w="13" h="1" extrusionOk="0">
                  <a:moveTo>
                    <a:pt x="13" y="0"/>
                  </a:moveTo>
                  <a:lnTo>
                    <a:pt x="13" y="0"/>
                  </a:lnTo>
                  <a:lnTo>
                    <a:pt x="0" y="1"/>
                  </a:lnTo>
                  <a:cubicBezTo>
                    <a:pt x="8" y="1"/>
                    <a:pt x="11" y="1"/>
                    <a:pt x="1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5" name="Google Shape;245;p4"/>
            <p:cNvSpPr/>
            <p:nvPr/>
          </p:nvSpPr>
          <p:spPr>
            <a:xfrm>
              <a:off x="998537" y="2811463"/>
              <a:ext cx="1076325" cy="20637"/>
            </a:xfrm>
            <a:custGeom>
              <a:avLst/>
              <a:gdLst/>
              <a:ahLst/>
              <a:cxnLst/>
              <a:rect l="l" t="t" r="r" b="b"/>
              <a:pathLst>
                <a:path w="561" h="9" extrusionOk="0">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6" name="Google Shape;246;p4"/>
            <p:cNvSpPr/>
            <p:nvPr/>
          </p:nvSpPr>
          <p:spPr>
            <a:xfrm>
              <a:off x="2495550" y="2803525"/>
              <a:ext cx="17463" cy="0"/>
            </a:xfrm>
            <a:custGeom>
              <a:avLst/>
              <a:gdLst/>
              <a:ahLst/>
              <a:cxnLst/>
              <a:rect l="l" t="t" r="r" b="b"/>
              <a:pathLst>
                <a:path w="9" h="120000" extrusionOk="0">
                  <a:moveTo>
                    <a:pt x="9" y="0"/>
                  </a:moveTo>
                  <a:lnTo>
                    <a:pt x="9" y="0"/>
                  </a:lnTo>
                  <a:lnTo>
                    <a:pt x="0" y="0"/>
                  </a:lnTo>
                  <a:lnTo>
                    <a:pt x="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7" name="Google Shape;247;p4"/>
            <p:cNvSpPr/>
            <p:nvPr/>
          </p:nvSpPr>
          <p:spPr>
            <a:xfrm>
              <a:off x="2538412" y="2816225"/>
              <a:ext cx="1057275" cy="31750"/>
            </a:xfrm>
            <a:custGeom>
              <a:avLst/>
              <a:gdLst/>
              <a:ahLst/>
              <a:cxnLst/>
              <a:rect l="l" t="t" r="r" b="b"/>
              <a:pathLst>
                <a:path w="551" h="14" extrusionOk="0">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8" name="Google Shape;248;p4"/>
            <p:cNvSpPr/>
            <p:nvPr/>
          </p:nvSpPr>
          <p:spPr>
            <a:xfrm>
              <a:off x="11777663" y="2757488"/>
              <a:ext cx="19050" cy="3175"/>
            </a:xfrm>
            <a:custGeom>
              <a:avLst/>
              <a:gdLst/>
              <a:ahLst/>
              <a:cxnLst/>
              <a:rect l="l" t="t" r="r" b="b"/>
              <a:pathLst>
                <a:path w="10" h="1" extrusionOk="0">
                  <a:moveTo>
                    <a:pt x="0" y="0"/>
                  </a:moveTo>
                  <a:lnTo>
                    <a:pt x="0" y="0"/>
                  </a:lnTo>
                  <a:lnTo>
                    <a:pt x="10" y="1"/>
                  </a:lnTo>
                  <a:cubicBezTo>
                    <a:pt x="8" y="1"/>
                    <a:pt x="4" y="1"/>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9" name="Google Shape;249;p4"/>
            <p:cNvSpPr/>
            <p:nvPr/>
          </p:nvSpPr>
          <p:spPr>
            <a:xfrm>
              <a:off x="5983288" y="2741613"/>
              <a:ext cx="38100" cy="0"/>
            </a:xfrm>
            <a:custGeom>
              <a:avLst/>
              <a:gdLst/>
              <a:ahLst/>
              <a:cxnLst/>
              <a:rect l="l" t="t" r="r" b="b"/>
              <a:pathLst>
                <a:path w="20" h="120000" extrusionOk="0">
                  <a:moveTo>
                    <a:pt x="0" y="0"/>
                  </a:moveTo>
                  <a:lnTo>
                    <a:pt x="0" y="0"/>
                  </a:lnTo>
                  <a:lnTo>
                    <a:pt x="20"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0" name="Google Shape;250;p4"/>
            <p:cNvSpPr/>
            <p:nvPr/>
          </p:nvSpPr>
          <p:spPr>
            <a:xfrm>
              <a:off x="6832600" y="2713038"/>
              <a:ext cx="53975" cy="1587"/>
            </a:xfrm>
            <a:custGeom>
              <a:avLst/>
              <a:gdLst/>
              <a:ahLst/>
              <a:cxnLst/>
              <a:rect l="l" t="t" r="r" b="b"/>
              <a:pathLst>
                <a:path w="28" h="1" extrusionOk="0">
                  <a:moveTo>
                    <a:pt x="0" y="1"/>
                  </a:moveTo>
                  <a:lnTo>
                    <a:pt x="0" y="1"/>
                  </a:lnTo>
                  <a:lnTo>
                    <a:pt x="28" y="0"/>
                  </a:lnTo>
                  <a:cubicBezTo>
                    <a:pt x="17" y="0"/>
                    <a:pt x="8" y="1"/>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1" name="Google Shape;251;p4"/>
            <p:cNvSpPr/>
            <p:nvPr/>
          </p:nvSpPr>
          <p:spPr>
            <a:xfrm>
              <a:off x="11317288" y="2755900"/>
              <a:ext cx="9525" cy="0"/>
            </a:xfrm>
            <a:custGeom>
              <a:avLst/>
              <a:gdLst/>
              <a:ahLst/>
              <a:cxnLst/>
              <a:rect l="l" t="t" r="r" b="b"/>
              <a:pathLst>
                <a:path w="5" h="120000" extrusionOk="0">
                  <a:moveTo>
                    <a:pt x="5" y="0"/>
                  </a:moveTo>
                  <a:lnTo>
                    <a:pt x="5" y="0"/>
                  </a:lnTo>
                  <a:lnTo>
                    <a:pt x="4" y="0"/>
                  </a:lnTo>
                  <a:lnTo>
                    <a:pt x="0" y="0"/>
                  </a:lnTo>
                  <a:lnTo>
                    <a:pt x="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2" name="Google Shape;252;p4"/>
            <p:cNvSpPr/>
            <p:nvPr/>
          </p:nvSpPr>
          <p:spPr>
            <a:xfrm>
              <a:off x="8534400" y="2735263"/>
              <a:ext cx="30163" cy="0"/>
            </a:xfrm>
            <a:custGeom>
              <a:avLst/>
              <a:gdLst/>
              <a:ahLst/>
              <a:cxnLst/>
              <a:rect l="l" t="t" r="r" b="b"/>
              <a:pathLst>
                <a:path w="16" h="120000" extrusionOk="0">
                  <a:moveTo>
                    <a:pt x="0" y="0"/>
                  </a:moveTo>
                  <a:lnTo>
                    <a:pt x="0" y="0"/>
                  </a:lnTo>
                  <a:cubicBezTo>
                    <a:pt x="4" y="0"/>
                    <a:pt x="9" y="0"/>
                    <a:pt x="16" y="0"/>
                  </a:cubicBezTo>
                  <a:cubicBezTo>
                    <a:pt x="15" y="0"/>
                    <a:pt x="9"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3" name="Google Shape;253;p4"/>
            <p:cNvSpPr/>
            <p:nvPr/>
          </p:nvSpPr>
          <p:spPr>
            <a:xfrm>
              <a:off x="6821488" y="2714625"/>
              <a:ext cx="9525" cy="0"/>
            </a:xfrm>
            <a:custGeom>
              <a:avLst/>
              <a:gdLst/>
              <a:ahLst/>
              <a:cxnLst/>
              <a:rect l="l" t="t" r="r" b="b"/>
              <a:pathLst>
                <a:path w="5" h="120000" extrusionOk="0">
                  <a:moveTo>
                    <a:pt x="0" y="0"/>
                  </a:moveTo>
                  <a:lnTo>
                    <a:pt x="0" y="0"/>
                  </a:lnTo>
                  <a:lnTo>
                    <a:pt x="2" y="0"/>
                  </a:lnTo>
                  <a:lnTo>
                    <a:pt x="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4" name="Google Shape;254;p4"/>
            <p:cNvSpPr/>
            <p:nvPr/>
          </p:nvSpPr>
          <p:spPr>
            <a:xfrm>
              <a:off x="5583238" y="2719388"/>
              <a:ext cx="25400" cy="0"/>
            </a:xfrm>
            <a:custGeom>
              <a:avLst/>
              <a:gdLst/>
              <a:ahLst/>
              <a:cxnLst/>
              <a:rect l="l" t="t" r="r" b="b"/>
              <a:pathLst>
                <a:path w="13" h="120000" extrusionOk="0">
                  <a:moveTo>
                    <a:pt x="13" y="0"/>
                  </a:moveTo>
                  <a:lnTo>
                    <a:pt x="13" y="0"/>
                  </a:lnTo>
                  <a:lnTo>
                    <a:pt x="0" y="0"/>
                  </a:lnTo>
                  <a:lnTo>
                    <a:pt x="1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5" name="Google Shape;255;p4"/>
            <p:cNvSpPr/>
            <p:nvPr/>
          </p:nvSpPr>
          <p:spPr>
            <a:xfrm>
              <a:off x="5638800" y="2740025"/>
              <a:ext cx="23813" cy="1587"/>
            </a:xfrm>
            <a:custGeom>
              <a:avLst/>
              <a:gdLst/>
              <a:ahLst/>
              <a:cxnLst/>
              <a:rect l="l" t="t" r="r" b="b"/>
              <a:pathLst>
                <a:path w="12" h="1" extrusionOk="0">
                  <a:moveTo>
                    <a:pt x="12" y="0"/>
                  </a:moveTo>
                  <a:lnTo>
                    <a:pt x="12" y="0"/>
                  </a:lnTo>
                  <a:lnTo>
                    <a:pt x="0" y="1"/>
                  </a:lnTo>
                  <a:lnTo>
                    <a:pt x="1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6" name="Google Shape;256;p4"/>
            <p:cNvSpPr/>
            <p:nvPr/>
          </p:nvSpPr>
          <p:spPr>
            <a:xfrm>
              <a:off x="4303712" y="2728913"/>
              <a:ext cx="50800" cy="0"/>
            </a:xfrm>
            <a:custGeom>
              <a:avLst/>
              <a:gdLst/>
              <a:ahLst/>
              <a:cxnLst/>
              <a:rect l="l" t="t" r="r" b="b"/>
              <a:pathLst>
                <a:path w="26" h="120000" extrusionOk="0">
                  <a:moveTo>
                    <a:pt x="26" y="0"/>
                  </a:moveTo>
                  <a:lnTo>
                    <a:pt x="26" y="0"/>
                  </a:lnTo>
                  <a:lnTo>
                    <a:pt x="0" y="0"/>
                  </a:lnTo>
                  <a:cubicBezTo>
                    <a:pt x="13" y="0"/>
                    <a:pt x="20" y="0"/>
                    <a:pt x="2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7" name="Google Shape;257;p4"/>
            <p:cNvSpPr/>
            <p:nvPr/>
          </p:nvSpPr>
          <p:spPr>
            <a:xfrm>
              <a:off x="5519738" y="2735263"/>
              <a:ext cx="9525" cy="3175"/>
            </a:xfrm>
            <a:custGeom>
              <a:avLst/>
              <a:gdLst/>
              <a:ahLst/>
              <a:cxnLst/>
              <a:rect l="l" t="t" r="r" b="b"/>
              <a:pathLst>
                <a:path w="5" h="1" extrusionOk="0">
                  <a:moveTo>
                    <a:pt x="4" y="0"/>
                  </a:moveTo>
                  <a:lnTo>
                    <a:pt x="4" y="0"/>
                  </a:lnTo>
                  <a:lnTo>
                    <a:pt x="0" y="1"/>
                  </a:lnTo>
                  <a:cubicBezTo>
                    <a:pt x="3" y="1"/>
                    <a:pt x="5" y="1"/>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8" name="Google Shape;258;p4"/>
            <p:cNvSpPr/>
            <p:nvPr/>
          </p:nvSpPr>
          <p:spPr>
            <a:xfrm>
              <a:off x="12096750" y="2784475"/>
              <a:ext cx="6350" cy="0"/>
            </a:xfrm>
            <a:custGeom>
              <a:avLst/>
              <a:gdLst/>
              <a:ahLst/>
              <a:cxnLst/>
              <a:rect l="l" t="t" r="r" b="b"/>
              <a:pathLst>
                <a:path w="3" h="120000" extrusionOk="0">
                  <a:moveTo>
                    <a:pt x="3" y="0"/>
                  </a:moveTo>
                  <a:lnTo>
                    <a:pt x="3" y="0"/>
                  </a:lnTo>
                  <a:lnTo>
                    <a:pt x="1" y="0"/>
                  </a:lnTo>
                  <a:lnTo>
                    <a:pt x="0" y="0"/>
                  </a:lnTo>
                  <a:lnTo>
                    <a:pt x="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9" name="Google Shape;259;p4"/>
            <p:cNvSpPr/>
            <p:nvPr/>
          </p:nvSpPr>
          <p:spPr>
            <a:xfrm>
              <a:off x="12225338" y="2773363"/>
              <a:ext cx="46038" cy="0"/>
            </a:xfrm>
            <a:custGeom>
              <a:avLst/>
              <a:gdLst/>
              <a:ahLst/>
              <a:cxnLst/>
              <a:rect l="l" t="t" r="r" b="b"/>
              <a:pathLst>
                <a:path w="24" h="120000" extrusionOk="0">
                  <a:moveTo>
                    <a:pt x="0" y="0"/>
                  </a:moveTo>
                  <a:lnTo>
                    <a:pt x="0" y="0"/>
                  </a:lnTo>
                  <a:lnTo>
                    <a:pt x="24" y="0"/>
                  </a:lnTo>
                  <a:cubicBezTo>
                    <a:pt x="15" y="0"/>
                    <a:pt x="6"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0" name="Google Shape;260;p4"/>
            <p:cNvSpPr/>
            <p:nvPr/>
          </p:nvSpPr>
          <p:spPr>
            <a:xfrm>
              <a:off x="9274175" y="2746375"/>
              <a:ext cx="55563" cy="4762"/>
            </a:xfrm>
            <a:custGeom>
              <a:avLst/>
              <a:gdLst/>
              <a:ahLst/>
              <a:cxnLst/>
              <a:rect l="l" t="t" r="r" b="b"/>
              <a:pathLst>
                <a:path w="29" h="2" extrusionOk="0">
                  <a:moveTo>
                    <a:pt x="0" y="1"/>
                  </a:moveTo>
                  <a:lnTo>
                    <a:pt x="0" y="1"/>
                  </a:lnTo>
                  <a:cubicBezTo>
                    <a:pt x="7" y="1"/>
                    <a:pt x="23" y="2"/>
                    <a:pt x="15" y="2"/>
                  </a:cubicBezTo>
                  <a:cubicBezTo>
                    <a:pt x="29" y="2"/>
                    <a:pt x="2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1" name="Google Shape;261;p4"/>
            <p:cNvSpPr/>
            <p:nvPr/>
          </p:nvSpPr>
          <p:spPr>
            <a:xfrm>
              <a:off x="11847513" y="2827338"/>
              <a:ext cx="34925" cy="3175"/>
            </a:xfrm>
            <a:custGeom>
              <a:avLst/>
              <a:gdLst/>
              <a:ahLst/>
              <a:cxnLst/>
              <a:rect l="l" t="t" r="r" b="b"/>
              <a:pathLst>
                <a:path w="18" h="1" extrusionOk="0">
                  <a:moveTo>
                    <a:pt x="3" y="1"/>
                  </a:moveTo>
                  <a:lnTo>
                    <a:pt x="3" y="1"/>
                  </a:lnTo>
                  <a:cubicBezTo>
                    <a:pt x="7" y="1"/>
                    <a:pt x="13" y="0"/>
                    <a:pt x="18" y="0"/>
                  </a:cubicBezTo>
                  <a:cubicBezTo>
                    <a:pt x="8" y="0"/>
                    <a:pt x="0" y="1"/>
                    <a:pt x="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2" name="Google Shape;262;p4"/>
            <p:cNvSpPr/>
            <p:nvPr/>
          </p:nvSpPr>
          <p:spPr>
            <a:xfrm>
              <a:off x="11882438" y="2825750"/>
              <a:ext cx="25400" cy="1587"/>
            </a:xfrm>
            <a:custGeom>
              <a:avLst/>
              <a:gdLst/>
              <a:ahLst/>
              <a:cxnLst/>
              <a:rect l="l" t="t" r="r" b="b"/>
              <a:pathLst>
                <a:path w="14" h="1" extrusionOk="0">
                  <a:moveTo>
                    <a:pt x="0" y="1"/>
                  </a:moveTo>
                  <a:lnTo>
                    <a:pt x="0" y="1"/>
                  </a:lnTo>
                  <a:lnTo>
                    <a:pt x="14"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3" name="Google Shape;263;p4"/>
            <p:cNvSpPr/>
            <p:nvPr/>
          </p:nvSpPr>
          <p:spPr>
            <a:xfrm>
              <a:off x="8915400" y="2809875"/>
              <a:ext cx="15875" cy="1587"/>
            </a:xfrm>
            <a:custGeom>
              <a:avLst/>
              <a:gdLst/>
              <a:ahLst/>
              <a:cxnLst/>
              <a:rect l="l" t="t" r="r" b="b"/>
              <a:pathLst>
                <a:path w="8" h="1" extrusionOk="0">
                  <a:moveTo>
                    <a:pt x="8" y="1"/>
                  </a:moveTo>
                  <a:lnTo>
                    <a:pt x="8" y="1"/>
                  </a:lnTo>
                  <a:cubicBezTo>
                    <a:pt x="6" y="0"/>
                    <a:pt x="3" y="0"/>
                    <a:pt x="0" y="0"/>
                  </a:cubicBezTo>
                  <a:cubicBezTo>
                    <a:pt x="1" y="0"/>
                    <a:pt x="4"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4" name="Google Shape;264;p4"/>
            <p:cNvSpPr/>
            <p:nvPr/>
          </p:nvSpPr>
          <p:spPr>
            <a:xfrm>
              <a:off x="12109450" y="2752725"/>
              <a:ext cx="454025" cy="23812"/>
            </a:xfrm>
            <a:custGeom>
              <a:avLst/>
              <a:gdLst/>
              <a:ahLst/>
              <a:cxnLst/>
              <a:rect l="l" t="t" r="r" b="b"/>
              <a:pathLst>
                <a:path w="236" h="10" extrusionOk="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5" name="Google Shape;265;p4"/>
            <p:cNvSpPr/>
            <p:nvPr/>
          </p:nvSpPr>
          <p:spPr>
            <a:xfrm>
              <a:off x="12182475" y="2816225"/>
              <a:ext cx="9525" cy="0"/>
            </a:xfrm>
            <a:custGeom>
              <a:avLst/>
              <a:gdLst/>
              <a:ahLst/>
              <a:cxnLst/>
              <a:rect l="l" t="t" r="r" b="b"/>
              <a:pathLst>
                <a:path w="5" h="120000" extrusionOk="0">
                  <a:moveTo>
                    <a:pt x="0" y="0"/>
                  </a:moveTo>
                  <a:lnTo>
                    <a:pt x="0" y="0"/>
                  </a:lnTo>
                  <a:lnTo>
                    <a:pt x="1" y="0"/>
                  </a:lnTo>
                  <a:lnTo>
                    <a:pt x="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6" name="Google Shape;266;p4"/>
            <p:cNvSpPr/>
            <p:nvPr/>
          </p:nvSpPr>
          <p:spPr>
            <a:xfrm>
              <a:off x="4348162" y="2827338"/>
              <a:ext cx="17463" cy="3175"/>
            </a:xfrm>
            <a:custGeom>
              <a:avLst/>
              <a:gdLst/>
              <a:ahLst/>
              <a:cxnLst/>
              <a:rect l="l" t="t" r="r" b="b"/>
              <a:pathLst>
                <a:path w="9" h="1" extrusionOk="0">
                  <a:moveTo>
                    <a:pt x="8" y="0"/>
                  </a:moveTo>
                  <a:lnTo>
                    <a:pt x="8" y="0"/>
                  </a:lnTo>
                  <a:lnTo>
                    <a:pt x="0" y="1"/>
                  </a:lnTo>
                  <a:cubicBezTo>
                    <a:pt x="7" y="0"/>
                    <a:pt x="9" y="0"/>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7" name="Google Shape;267;p4"/>
            <p:cNvSpPr/>
            <p:nvPr/>
          </p:nvSpPr>
          <p:spPr>
            <a:xfrm>
              <a:off x="12071350" y="2790825"/>
              <a:ext cx="0" cy="0"/>
            </a:xfrm>
            <a:custGeom>
              <a:avLst/>
              <a:gdLst/>
              <a:ahLst/>
              <a:cxnLst/>
              <a:rect l="l" t="t" r="r" b="b"/>
              <a:pathLst>
                <a:path w="120000" h="120000" extrusionOk="0">
                  <a:moveTo>
                    <a:pt x="0" y="0"/>
                  </a:moveTo>
                  <a:lnTo>
                    <a:pt x="0" y="0"/>
                  </a:lnTo>
                  <a:lnTo>
                    <a:pt x="0" y="0"/>
                  </a:ln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8" name="Google Shape;268;p4"/>
            <p:cNvSpPr/>
            <p:nvPr/>
          </p:nvSpPr>
          <p:spPr>
            <a:xfrm>
              <a:off x="4754563" y="2827338"/>
              <a:ext cx="4763" cy="0"/>
            </a:xfrm>
            <a:custGeom>
              <a:avLst/>
              <a:gdLst/>
              <a:ahLst/>
              <a:cxnLst/>
              <a:rect l="l" t="t" r="r" b="b"/>
              <a:pathLst>
                <a:path w="2" h="120000" extrusionOk="0">
                  <a:moveTo>
                    <a:pt x="2" y="0"/>
                  </a:moveTo>
                  <a:lnTo>
                    <a:pt x="2" y="0"/>
                  </a:lnTo>
                  <a:lnTo>
                    <a:pt x="0" y="0"/>
                  </a:lnTo>
                  <a:cubicBezTo>
                    <a:pt x="1" y="0"/>
                    <a:pt x="1" y="0"/>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9" name="Google Shape;269;p4"/>
            <p:cNvSpPr/>
            <p:nvPr/>
          </p:nvSpPr>
          <p:spPr>
            <a:xfrm>
              <a:off x="4852988" y="2719388"/>
              <a:ext cx="9525" cy="3175"/>
            </a:xfrm>
            <a:custGeom>
              <a:avLst/>
              <a:gdLst/>
              <a:ahLst/>
              <a:cxnLst/>
              <a:rect l="l" t="t" r="r" b="b"/>
              <a:pathLst>
                <a:path w="5" h="1" extrusionOk="0">
                  <a:moveTo>
                    <a:pt x="5" y="1"/>
                  </a:moveTo>
                  <a:lnTo>
                    <a:pt x="5" y="1"/>
                  </a:lnTo>
                  <a:cubicBezTo>
                    <a:pt x="5" y="1"/>
                    <a:pt x="5" y="1"/>
                    <a:pt x="4" y="0"/>
                  </a:cubicBezTo>
                  <a:cubicBezTo>
                    <a:pt x="0" y="1"/>
                    <a:pt x="2" y="1"/>
                    <a:pt x="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0" name="Google Shape;270;p4"/>
            <p:cNvSpPr/>
            <p:nvPr/>
          </p:nvSpPr>
          <p:spPr>
            <a:xfrm>
              <a:off x="4759325" y="2827338"/>
              <a:ext cx="0" cy="0"/>
            </a:xfrm>
            <a:custGeom>
              <a:avLst/>
              <a:gdLst/>
              <a:ahLst/>
              <a:cxnLst/>
              <a:rect l="l" t="t" r="r" b="b"/>
              <a:pathLst>
                <a:path w="120000" h="120000" extrusionOk="0">
                  <a:moveTo>
                    <a:pt x="0" y="0"/>
                  </a:moveTo>
                  <a:lnTo>
                    <a:pt x="0" y="0"/>
                  </a:lnTo>
                  <a:cubicBezTo>
                    <a:pt x="0" y="0"/>
                    <a:pt x="0" y="0"/>
                    <a:pt x="0" y="0"/>
                  </a:cubicBez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1" name="Google Shape;271;p4"/>
            <p:cNvSpPr/>
            <p:nvPr/>
          </p:nvSpPr>
          <p:spPr>
            <a:xfrm>
              <a:off x="6654800" y="2805113"/>
              <a:ext cx="19050" cy="1587"/>
            </a:xfrm>
            <a:custGeom>
              <a:avLst/>
              <a:gdLst/>
              <a:ahLst/>
              <a:cxnLst/>
              <a:rect l="l" t="t" r="r" b="b"/>
              <a:pathLst>
                <a:path w="10" h="1" extrusionOk="0">
                  <a:moveTo>
                    <a:pt x="10" y="1"/>
                  </a:moveTo>
                  <a:lnTo>
                    <a:pt x="10" y="1"/>
                  </a:lnTo>
                  <a:lnTo>
                    <a:pt x="2" y="0"/>
                  </a:lnTo>
                  <a:cubicBezTo>
                    <a:pt x="0" y="0"/>
                    <a:pt x="2" y="0"/>
                    <a:pt x="1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2" name="Google Shape;272;p4"/>
            <p:cNvSpPr/>
            <p:nvPr/>
          </p:nvSpPr>
          <p:spPr>
            <a:xfrm>
              <a:off x="6289675" y="2798763"/>
              <a:ext cx="6350" cy="0"/>
            </a:xfrm>
            <a:custGeom>
              <a:avLst/>
              <a:gdLst/>
              <a:ahLst/>
              <a:cxnLst/>
              <a:rect l="l" t="t" r="r" b="b"/>
              <a:pathLst>
                <a:path w="3" h="120000" extrusionOk="0">
                  <a:moveTo>
                    <a:pt x="3" y="0"/>
                  </a:moveTo>
                  <a:lnTo>
                    <a:pt x="3" y="0"/>
                  </a:lnTo>
                  <a:lnTo>
                    <a:pt x="0" y="0"/>
                  </a:lnTo>
                  <a:lnTo>
                    <a:pt x="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3" name="Google Shape;273;p4"/>
            <p:cNvSpPr/>
            <p:nvPr/>
          </p:nvSpPr>
          <p:spPr>
            <a:xfrm>
              <a:off x="9140825" y="2725738"/>
              <a:ext cx="44450" cy="0"/>
            </a:xfrm>
            <a:custGeom>
              <a:avLst/>
              <a:gdLst/>
              <a:ahLst/>
              <a:cxnLst/>
              <a:rect l="l" t="t" r="r" b="b"/>
              <a:pathLst>
                <a:path w="23" h="120000" extrusionOk="0">
                  <a:moveTo>
                    <a:pt x="23" y="0"/>
                  </a:moveTo>
                  <a:lnTo>
                    <a:pt x="23" y="0"/>
                  </a:lnTo>
                  <a:lnTo>
                    <a:pt x="0" y="0"/>
                  </a:lnTo>
                  <a:lnTo>
                    <a:pt x="2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4" name="Google Shape;274;p4"/>
            <p:cNvSpPr/>
            <p:nvPr/>
          </p:nvSpPr>
          <p:spPr>
            <a:xfrm>
              <a:off x="4737100" y="2827338"/>
              <a:ext cx="17463" cy="3175"/>
            </a:xfrm>
            <a:custGeom>
              <a:avLst/>
              <a:gdLst/>
              <a:ahLst/>
              <a:cxnLst/>
              <a:rect l="l" t="t" r="r" b="b"/>
              <a:pathLst>
                <a:path w="9" h="1" extrusionOk="0">
                  <a:moveTo>
                    <a:pt x="9" y="0"/>
                  </a:moveTo>
                  <a:lnTo>
                    <a:pt x="9" y="0"/>
                  </a:lnTo>
                  <a:lnTo>
                    <a:pt x="0" y="1"/>
                  </a:lnTo>
                  <a:cubicBezTo>
                    <a:pt x="5" y="0"/>
                    <a:pt x="8" y="0"/>
                    <a:pt x="9"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5" name="Google Shape;275;p4"/>
            <p:cNvSpPr/>
            <p:nvPr/>
          </p:nvSpPr>
          <p:spPr>
            <a:xfrm>
              <a:off x="7239000" y="2779713"/>
              <a:ext cx="11113" cy="3175"/>
            </a:xfrm>
            <a:custGeom>
              <a:avLst/>
              <a:gdLst/>
              <a:ahLst/>
              <a:cxnLst/>
              <a:rect l="l" t="t" r="r" b="b"/>
              <a:pathLst>
                <a:path w="6" h="1" extrusionOk="0">
                  <a:moveTo>
                    <a:pt x="6" y="0"/>
                  </a:moveTo>
                  <a:lnTo>
                    <a:pt x="6" y="0"/>
                  </a:lnTo>
                  <a:lnTo>
                    <a:pt x="0" y="1"/>
                  </a:lnTo>
                  <a:lnTo>
                    <a:pt x="4" y="1"/>
                  </a:lnTo>
                  <a:lnTo>
                    <a:pt x="6"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6" name="Google Shape;276;p4"/>
            <p:cNvSpPr/>
            <p:nvPr/>
          </p:nvSpPr>
          <p:spPr>
            <a:xfrm>
              <a:off x="7181850" y="2773363"/>
              <a:ext cx="468313" cy="15875"/>
            </a:xfrm>
            <a:custGeom>
              <a:avLst/>
              <a:gdLst/>
              <a:ahLst/>
              <a:cxnLst/>
              <a:rect l="l" t="t" r="r" b="b"/>
              <a:pathLst>
                <a:path w="244" h="7" extrusionOk="0">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7" name="Google Shape;277;p4"/>
            <p:cNvSpPr/>
            <p:nvPr/>
          </p:nvSpPr>
          <p:spPr>
            <a:xfrm>
              <a:off x="7407275" y="2787650"/>
              <a:ext cx="26988" cy="0"/>
            </a:xfrm>
            <a:custGeom>
              <a:avLst/>
              <a:gdLst/>
              <a:ahLst/>
              <a:cxnLst/>
              <a:rect l="l" t="t" r="r" b="b"/>
              <a:pathLst>
                <a:path w="14" h="120000" extrusionOk="0">
                  <a:moveTo>
                    <a:pt x="14" y="0"/>
                  </a:moveTo>
                  <a:lnTo>
                    <a:pt x="14" y="0"/>
                  </a:lnTo>
                  <a:lnTo>
                    <a:pt x="0" y="0"/>
                  </a:lnTo>
                  <a:cubicBezTo>
                    <a:pt x="8" y="0"/>
                    <a:pt x="11" y="0"/>
                    <a:pt x="1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8" name="Google Shape;278;p4"/>
            <p:cNvSpPr/>
            <p:nvPr/>
          </p:nvSpPr>
          <p:spPr>
            <a:xfrm>
              <a:off x="8123238" y="2794000"/>
              <a:ext cx="31750" cy="1587"/>
            </a:xfrm>
            <a:custGeom>
              <a:avLst/>
              <a:gdLst/>
              <a:ahLst/>
              <a:cxnLst/>
              <a:rect l="l" t="t" r="r" b="b"/>
              <a:pathLst>
                <a:path w="16" h="1" extrusionOk="0">
                  <a:moveTo>
                    <a:pt x="0" y="1"/>
                  </a:moveTo>
                  <a:lnTo>
                    <a:pt x="0" y="1"/>
                  </a:lnTo>
                  <a:lnTo>
                    <a:pt x="16"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9" name="Google Shape;279;p4"/>
            <p:cNvSpPr/>
            <p:nvPr/>
          </p:nvSpPr>
          <p:spPr>
            <a:xfrm>
              <a:off x="3070225" y="2794000"/>
              <a:ext cx="101600" cy="4762"/>
            </a:xfrm>
            <a:custGeom>
              <a:avLst/>
              <a:gdLst/>
              <a:ahLst/>
              <a:cxnLst/>
              <a:rect l="l" t="t" r="r" b="b"/>
              <a:pathLst>
                <a:path w="53" h="2" extrusionOk="0">
                  <a:moveTo>
                    <a:pt x="0" y="0"/>
                  </a:moveTo>
                  <a:lnTo>
                    <a:pt x="0" y="0"/>
                  </a:lnTo>
                  <a:cubicBezTo>
                    <a:pt x="2" y="1"/>
                    <a:pt x="53" y="2"/>
                    <a:pt x="52" y="0"/>
                  </a:cubicBezTo>
                  <a:lnTo>
                    <a:pt x="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0" name="Google Shape;280;p4"/>
            <p:cNvSpPr/>
            <p:nvPr/>
          </p:nvSpPr>
          <p:spPr>
            <a:xfrm>
              <a:off x="9963150" y="2778125"/>
              <a:ext cx="41275" cy="0"/>
            </a:xfrm>
            <a:custGeom>
              <a:avLst/>
              <a:gdLst/>
              <a:ahLst/>
              <a:cxnLst/>
              <a:rect l="l" t="t" r="r" b="b"/>
              <a:pathLst>
                <a:path w="21" h="120000" extrusionOk="0">
                  <a:moveTo>
                    <a:pt x="21" y="0"/>
                  </a:moveTo>
                  <a:lnTo>
                    <a:pt x="21" y="0"/>
                  </a:lnTo>
                  <a:lnTo>
                    <a:pt x="3" y="0"/>
                  </a:lnTo>
                  <a:lnTo>
                    <a:pt x="0" y="0"/>
                  </a:lnTo>
                  <a:cubicBezTo>
                    <a:pt x="4" y="0"/>
                    <a:pt x="15"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1" name="Google Shape;281;p4"/>
            <p:cNvSpPr/>
            <p:nvPr/>
          </p:nvSpPr>
          <p:spPr>
            <a:xfrm>
              <a:off x="7523163" y="2773363"/>
              <a:ext cx="30163" cy="3175"/>
            </a:xfrm>
            <a:custGeom>
              <a:avLst/>
              <a:gdLst/>
              <a:ahLst/>
              <a:cxnLst/>
              <a:rect l="l" t="t" r="r" b="b"/>
              <a:pathLst>
                <a:path w="16" h="1" extrusionOk="0">
                  <a:moveTo>
                    <a:pt x="16" y="0"/>
                  </a:moveTo>
                  <a:lnTo>
                    <a:pt x="16" y="0"/>
                  </a:lnTo>
                  <a:cubicBezTo>
                    <a:pt x="6" y="0"/>
                    <a:pt x="2" y="1"/>
                    <a:pt x="0" y="1"/>
                  </a:cubicBezTo>
                  <a:cubicBezTo>
                    <a:pt x="6" y="1"/>
                    <a:pt x="12" y="1"/>
                    <a:pt x="1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2" name="Google Shape;282;p4"/>
            <p:cNvSpPr/>
            <p:nvPr/>
          </p:nvSpPr>
          <p:spPr>
            <a:xfrm>
              <a:off x="10009188" y="2787650"/>
              <a:ext cx="115888" cy="3175"/>
            </a:xfrm>
            <a:custGeom>
              <a:avLst/>
              <a:gdLst/>
              <a:ahLst/>
              <a:cxnLst/>
              <a:rect l="l" t="t" r="r" b="b"/>
              <a:pathLst>
                <a:path w="60" h="2" extrusionOk="0">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3" name="Google Shape;283;p4"/>
            <p:cNvSpPr/>
            <p:nvPr/>
          </p:nvSpPr>
          <p:spPr>
            <a:xfrm>
              <a:off x="10125075" y="2789238"/>
              <a:ext cx="1588" cy="0"/>
            </a:xfrm>
            <a:custGeom>
              <a:avLst/>
              <a:gdLst/>
              <a:ahLst/>
              <a:cxnLst/>
              <a:rect l="l" t="t" r="r" b="b"/>
              <a:pathLst>
                <a:path w="1" h="120000" extrusionOk="0">
                  <a:moveTo>
                    <a:pt x="1" y="0"/>
                  </a:moveTo>
                  <a:lnTo>
                    <a:pt x="1" y="0"/>
                  </a:lnTo>
                  <a:lnTo>
                    <a:pt x="0" y="0"/>
                  </a:lnTo>
                  <a:lnTo>
                    <a:pt x="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4" name="Google Shape;284;p4"/>
            <p:cNvSpPr/>
            <p:nvPr/>
          </p:nvSpPr>
          <p:spPr>
            <a:xfrm>
              <a:off x="-4110038" y="2703513"/>
              <a:ext cx="16486189" cy="134937"/>
            </a:xfrm>
            <a:custGeom>
              <a:avLst/>
              <a:gdLst/>
              <a:ahLst/>
              <a:cxnLst/>
              <a:rect l="l" t="t" r="r" b="b"/>
              <a:pathLst>
                <a:path w="8594" h="60" extrusionOk="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5" name="Google Shape;285;p4"/>
            <p:cNvSpPr/>
            <p:nvPr/>
          </p:nvSpPr>
          <p:spPr>
            <a:xfrm>
              <a:off x="12117388" y="2779713"/>
              <a:ext cx="127000" cy="4762"/>
            </a:xfrm>
            <a:custGeom>
              <a:avLst/>
              <a:gdLst/>
              <a:ahLst/>
              <a:cxnLst/>
              <a:rect l="l" t="t" r="r" b="b"/>
              <a:pathLst>
                <a:path w="66" h="2" extrusionOk="0">
                  <a:moveTo>
                    <a:pt x="19" y="2"/>
                  </a:moveTo>
                  <a:lnTo>
                    <a:pt x="19" y="2"/>
                  </a:lnTo>
                  <a:cubicBezTo>
                    <a:pt x="33" y="2"/>
                    <a:pt x="66" y="2"/>
                    <a:pt x="60" y="0"/>
                  </a:cubicBezTo>
                  <a:cubicBezTo>
                    <a:pt x="60" y="2"/>
                    <a:pt x="0" y="0"/>
                    <a:pt x="19"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6" name="Google Shape;286;p4"/>
            <p:cNvSpPr/>
            <p:nvPr/>
          </p:nvSpPr>
          <p:spPr>
            <a:xfrm>
              <a:off x="12182475" y="2787650"/>
              <a:ext cx="79375" cy="1587"/>
            </a:xfrm>
            <a:custGeom>
              <a:avLst/>
              <a:gdLst/>
              <a:ahLst/>
              <a:cxnLst/>
              <a:rect l="l" t="t" r="r" b="b"/>
              <a:pathLst>
                <a:path w="41" h="1" extrusionOk="0">
                  <a:moveTo>
                    <a:pt x="25" y="1"/>
                  </a:moveTo>
                  <a:lnTo>
                    <a:pt x="25" y="1"/>
                  </a:lnTo>
                  <a:cubicBezTo>
                    <a:pt x="27" y="1"/>
                    <a:pt x="26" y="0"/>
                    <a:pt x="41" y="0"/>
                  </a:cubicBezTo>
                  <a:lnTo>
                    <a:pt x="0" y="0"/>
                  </a:lnTo>
                  <a:lnTo>
                    <a:pt x="2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7" name="Google Shape;287;p4"/>
            <p:cNvSpPr/>
            <p:nvPr/>
          </p:nvSpPr>
          <p:spPr>
            <a:xfrm>
              <a:off x="12307888" y="2809875"/>
              <a:ext cx="249238" cy="15875"/>
            </a:xfrm>
            <a:custGeom>
              <a:avLst/>
              <a:gdLst/>
              <a:ahLst/>
              <a:cxnLst/>
              <a:rect l="l" t="t" r="r" b="b"/>
              <a:pathLst>
                <a:path w="130" h="7" extrusionOk="0">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8" name="Google Shape;288;p4"/>
            <p:cNvSpPr/>
            <p:nvPr/>
          </p:nvSpPr>
          <p:spPr>
            <a:xfrm>
              <a:off x="12252325" y="2825750"/>
              <a:ext cx="73025" cy="1587"/>
            </a:xfrm>
            <a:custGeom>
              <a:avLst/>
              <a:gdLst/>
              <a:ahLst/>
              <a:cxnLst/>
              <a:rect l="l" t="t" r="r" b="b"/>
              <a:pathLst>
                <a:path w="38" h="1" extrusionOk="0">
                  <a:moveTo>
                    <a:pt x="4" y="1"/>
                  </a:moveTo>
                  <a:lnTo>
                    <a:pt x="4" y="1"/>
                  </a:lnTo>
                  <a:lnTo>
                    <a:pt x="38" y="0"/>
                  </a:lnTo>
                  <a:lnTo>
                    <a:pt x="34" y="0"/>
                  </a:lnTo>
                  <a:lnTo>
                    <a:pt x="0" y="1"/>
                  </a:lnTo>
                  <a:lnTo>
                    <a:pt x="4"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9" name="Google Shape;289;p4"/>
            <p:cNvSpPr/>
            <p:nvPr/>
          </p:nvSpPr>
          <p:spPr>
            <a:xfrm>
              <a:off x="10779125" y="2733675"/>
              <a:ext cx="66675" cy="4762"/>
            </a:xfrm>
            <a:custGeom>
              <a:avLst/>
              <a:gdLst/>
              <a:ahLst/>
              <a:cxnLst/>
              <a:rect l="l" t="t" r="r" b="b"/>
              <a:pathLst>
                <a:path w="35" h="2" extrusionOk="0">
                  <a:moveTo>
                    <a:pt x="35" y="2"/>
                  </a:moveTo>
                  <a:lnTo>
                    <a:pt x="35" y="2"/>
                  </a:lnTo>
                  <a:cubicBezTo>
                    <a:pt x="32" y="0"/>
                    <a:pt x="11" y="1"/>
                    <a:pt x="0" y="2"/>
                  </a:cubicBezTo>
                  <a:cubicBezTo>
                    <a:pt x="9" y="2"/>
                    <a:pt x="22" y="2"/>
                    <a:pt x="35"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0" name="Google Shape;290;p4"/>
            <p:cNvSpPr/>
            <p:nvPr/>
          </p:nvSpPr>
          <p:spPr>
            <a:xfrm>
              <a:off x="-2471738" y="2738438"/>
              <a:ext cx="496888" cy="1587"/>
            </a:xfrm>
            <a:custGeom>
              <a:avLst/>
              <a:gdLst/>
              <a:ahLst/>
              <a:cxnLst/>
              <a:rect l="l" t="t" r="r" b="b"/>
              <a:pathLst>
                <a:path w="259" h="1" extrusionOk="0">
                  <a:moveTo>
                    <a:pt x="259" y="0"/>
                  </a:moveTo>
                  <a:lnTo>
                    <a:pt x="259" y="0"/>
                  </a:lnTo>
                  <a:lnTo>
                    <a:pt x="0" y="1"/>
                  </a:lnTo>
                  <a:lnTo>
                    <a:pt x="25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1" name="Google Shape;291;p4"/>
            <p:cNvSpPr/>
            <p:nvPr/>
          </p:nvSpPr>
          <p:spPr>
            <a:xfrm>
              <a:off x="9136063" y="2735263"/>
              <a:ext cx="387350" cy="14287"/>
            </a:xfrm>
            <a:custGeom>
              <a:avLst/>
              <a:gdLst/>
              <a:ahLst/>
              <a:cxnLst/>
              <a:rect l="l" t="t" r="r" b="b"/>
              <a:pathLst>
                <a:path w="202" h="6" extrusionOk="0">
                  <a:moveTo>
                    <a:pt x="30" y="6"/>
                  </a:moveTo>
                  <a:lnTo>
                    <a:pt x="30" y="6"/>
                  </a:lnTo>
                  <a:cubicBezTo>
                    <a:pt x="100" y="5"/>
                    <a:pt x="131" y="3"/>
                    <a:pt x="202" y="3"/>
                  </a:cubicBezTo>
                  <a:cubicBezTo>
                    <a:pt x="109" y="0"/>
                    <a:pt x="79" y="6"/>
                    <a:pt x="0" y="3"/>
                  </a:cubicBezTo>
                  <a:lnTo>
                    <a:pt x="30"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2" name="Google Shape;292;p4"/>
            <p:cNvSpPr/>
            <p:nvPr/>
          </p:nvSpPr>
          <p:spPr>
            <a:xfrm>
              <a:off x="9139238" y="2725738"/>
              <a:ext cx="142875" cy="9525"/>
            </a:xfrm>
            <a:custGeom>
              <a:avLst/>
              <a:gdLst/>
              <a:ahLst/>
              <a:cxnLst/>
              <a:rect l="l" t="t" r="r" b="b"/>
              <a:pathLst>
                <a:path w="75" h="4" extrusionOk="0">
                  <a:moveTo>
                    <a:pt x="54" y="0"/>
                  </a:moveTo>
                  <a:lnTo>
                    <a:pt x="54" y="0"/>
                  </a:lnTo>
                  <a:cubicBezTo>
                    <a:pt x="65" y="2"/>
                    <a:pt x="0" y="3"/>
                    <a:pt x="10" y="4"/>
                  </a:cubicBezTo>
                  <a:cubicBezTo>
                    <a:pt x="57" y="4"/>
                    <a:pt x="32" y="2"/>
                    <a:pt x="75" y="2"/>
                  </a:cubicBezTo>
                  <a:lnTo>
                    <a:pt x="5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3" name="Google Shape;293;p4"/>
            <p:cNvSpPr/>
            <p:nvPr/>
          </p:nvSpPr>
          <p:spPr>
            <a:xfrm>
              <a:off x="9805988" y="2817813"/>
              <a:ext cx="39688" cy="3175"/>
            </a:xfrm>
            <a:custGeom>
              <a:avLst/>
              <a:gdLst/>
              <a:ahLst/>
              <a:cxnLst/>
              <a:rect l="l" t="t" r="r" b="b"/>
              <a:pathLst>
                <a:path w="21" h="1" extrusionOk="0">
                  <a:moveTo>
                    <a:pt x="21" y="0"/>
                  </a:moveTo>
                  <a:lnTo>
                    <a:pt x="21" y="0"/>
                  </a:lnTo>
                  <a:lnTo>
                    <a:pt x="0" y="1"/>
                  </a:lnTo>
                  <a:lnTo>
                    <a:pt x="17" y="1"/>
                  </a:lnTo>
                  <a:lnTo>
                    <a:pt x="2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4" name="Google Shape;294;p4"/>
            <p:cNvSpPr/>
            <p:nvPr/>
          </p:nvSpPr>
          <p:spPr>
            <a:xfrm>
              <a:off x="8580438" y="2725738"/>
              <a:ext cx="66675" cy="3175"/>
            </a:xfrm>
            <a:custGeom>
              <a:avLst/>
              <a:gdLst/>
              <a:ahLst/>
              <a:cxnLst/>
              <a:rect l="l" t="t" r="r" b="b"/>
              <a:pathLst>
                <a:path w="35" h="1" extrusionOk="0">
                  <a:moveTo>
                    <a:pt x="27" y="1"/>
                  </a:moveTo>
                  <a:lnTo>
                    <a:pt x="27" y="1"/>
                  </a:lnTo>
                  <a:lnTo>
                    <a:pt x="35" y="1"/>
                  </a:lnTo>
                  <a:lnTo>
                    <a:pt x="0" y="0"/>
                  </a:lnTo>
                  <a:lnTo>
                    <a:pt x="27"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5" name="Google Shape;295;p4"/>
            <p:cNvSpPr/>
            <p:nvPr/>
          </p:nvSpPr>
          <p:spPr>
            <a:xfrm>
              <a:off x="8647113" y="2725738"/>
              <a:ext cx="15875" cy="3175"/>
            </a:xfrm>
            <a:custGeom>
              <a:avLst/>
              <a:gdLst/>
              <a:ahLst/>
              <a:cxnLst/>
              <a:rect l="l" t="t" r="r" b="b"/>
              <a:pathLst>
                <a:path w="8" h="1" extrusionOk="0">
                  <a:moveTo>
                    <a:pt x="8" y="0"/>
                  </a:moveTo>
                  <a:lnTo>
                    <a:pt x="8" y="0"/>
                  </a:lnTo>
                  <a:lnTo>
                    <a:pt x="0" y="1"/>
                  </a:lnTo>
                  <a:lnTo>
                    <a:pt x="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6" name="Google Shape;296;p4"/>
            <p:cNvSpPr/>
            <p:nvPr/>
          </p:nvSpPr>
          <p:spPr>
            <a:xfrm>
              <a:off x="9794875" y="2830513"/>
              <a:ext cx="90488" cy="1587"/>
            </a:xfrm>
            <a:custGeom>
              <a:avLst/>
              <a:gdLst/>
              <a:ahLst/>
              <a:cxnLst/>
              <a:rect l="l" t="t" r="r" b="b"/>
              <a:pathLst>
                <a:path w="47" h="1" extrusionOk="0">
                  <a:moveTo>
                    <a:pt x="0" y="0"/>
                  </a:moveTo>
                  <a:lnTo>
                    <a:pt x="0" y="0"/>
                  </a:lnTo>
                  <a:lnTo>
                    <a:pt x="32" y="1"/>
                  </a:lnTo>
                  <a:lnTo>
                    <a:pt x="47"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7" name="Google Shape;297;p4"/>
            <p:cNvSpPr/>
            <p:nvPr/>
          </p:nvSpPr>
          <p:spPr>
            <a:xfrm>
              <a:off x="9232900" y="2795588"/>
              <a:ext cx="84138" cy="3175"/>
            </a:xfrm>
            <a:custGeom>
              <a:avLst/>
              <a:gdLst/>
              <a:ahLst/>
              <a:cxnLst/>
              <a:rect l="l" t="t" r="r" b="b"/>
              <a:pathLst>
                <a:path w="44" h="1" extrusionOk="0">
                  <a:moveTo>
                    <a:pt x="16" y="1"/>
                  </a:moveTo>
                  <a:lnTo>
                    <a:pt x="16" y="1"/>
                  </a:lnTo>
                  <a:lnTo>
                    <a:pt x="44" y="1"/>
                  </a:lnTo>
                  <a:cubicBezTo>
                    <a:pt x="39" y="1"/>
                    <a:pt x="0" y="0"/>
                    <a:pt x="16"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8" name="Google Shape;298;p4"/>
            <p:cNvSpPr/>
            <p:nvPr/>
          </p:nvSpPr>
          <p:spPr>
            <a:xfrm>
              <a:off x="8158163" y="2725738"/>
              <a:ext cx="71438" cy="3175"/>
            </a:xfrm>
            <a:custGeom>
              <a:avLst/>
              <a:gdLst/>
              <a:ahLst/>
              <a:cxnLst/>
              <a:rect l="l" t="t" r="r" b="b"/>
              <a:pathLst>
                <a:path w="37" h="1" extrusionOk="0">
                  <a:moveTo>
                    <a:pt x="34" y="0"/>
                  </a:moveTo>
                  <a:lnTo>
                    <a:pt x="34" y="0"/>
                  </a:lnTo>
                  <a:lnTo>
                    <a:pt x="0" y="1"/>
                  </a:lnTo>
                  <a:lnTo>
                    <a:pt x="3" y="1"/>
                  </a:lnTo>
                  <a:lnTo>
                    <a:pt x="37" y="0"/>
                  </a:lnTo>
                  <a:lnTo>
                    <a:pt x="3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9" name="Google Shape;299;p4"/>
            <p:cNvSpPr/>
            <p:nvPr/>
          </p:nvSpPr>
          <p:spPr>
            <a:xfrm>
              <a:off x="8734425" y="2814638"/>
              <a:ext cx="144463" cy="3175"/>
            </a:xfrm>
            <a:custGeom>
              <a:avLst/>
              <a:gdLst/>
              <a:ahLst/>
              <a:cxnLst/>
              <a:rect l="l" t="t" r="r" b="b"/>
              <a:pathLst>
                <a:path w="76" h="2" extrusionOk="0">
                  <a:moveTo>
                    <a:pt x="56" y="0"/>
                  </a:moveTo>
                  <a:lnTo>
                    <a:pt x="56" y="0"/>
                  </a:lnTo>
                  <a:cubicBezTo>
                    <a:pt x="76" y="2"/>
                    <a:pt x="0" y="0"/>
                    <a:pt x="40" y="2"/>
                  </a:cubicBezTo>
                  <a:cubicBezTo>
                    <a:pt x="76" y="2"/>
                    <a:pt x="61" y="1"/>
                    <a:pt x="5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0" name="Google Shape;300;p4"/>
            <p:cNvSpPr/>
            <p:nvPr/>
          </p:nvSpPr>
          <p:spPr>
            <a:xfrm>
              <a:off x="8023225" y="2782888"/>
              <a:ext cx="26988" cy="1587"/>
            </a:xfrm>
            <a:custGeom>
              <a:avLst/>
              <a:gdLst/>
              <a:ahLst/>
              <a:cxnLst/>
              <a:rect l="l" t="t" r="r" b="b"/>
              <a:pathLst>
                <a:path w="14" h="1" extrusionOk="0">
                  <a:moveTo>
                    <a:pt x="14" y="0"/>
                  </a:moveTo>
                  <a:lnTo>
                    <a:pt x="14" y="0"/>
                  </a:lnTo>
                  <a:cubicBezTo>
                    <a:pt x="9" y="0"/>
                    <a:pt x="5" y="0"/>
                    <a:pt x="0" y="1"/>
                  </a:cubicBezTo>
                  <a:lnTo>
                    <a:pt x="1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1" name="Google Shape;301;p4"/>
            <p:cNvSpPr/>
            <p:nvPr/>
          </p:nvSpPr>
          <p:spPr>
            <a:xfrm>
              <a:off x="8050213" y="2782888"/>
              <a:ext cx="77788" cy="1587"/>
            </a:xfrm>
            <a:custGeom>
              <a:avLst/>
              <a:gdLst/>
              <a:ahLst/>
              <a:cxnLst/>
              <a:rect l="l" t="t" r="r" b="b"/>
              <a:pathLst>
                <a:path w="40" h="1" extrusionOk="0">
                  <a:moveTo>
                    <a:pt x="0" y="0"/>
                  </a:moveTo>
                  <a:lnTo>
                    <a:pt x="0" y="0"/>
                  </a:lnTo>
                  <a:cubicBezTo>
                    <a:pt x="15" y="0"/>
                    <a:pt x="30" y="1"/>
                    <a:pt x="40" y="1"/>
                  </a:cubicBezTo>
                  <a:cubicBezTo>
                    <a:pt x="21" y="0"/>
                    <a:pt x="15"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2" name="Google Shape;302;p4"/>
            <p:cNvSpPr/>
            <p:nvPr/>
          </p:nvSpPr>
          <p:spPr>
            <a:xfrm>
              <a:off x="7715250" y="2779713"/>
              <a:ext cx="90488" cy="7937"/>
            </a:xfrm>
            <a:custGeom>
              <a:avLst/>
              <a:gdLst/>
              <a:ahLst/>
              <a:cxnLst/>
              <a:rect l="l" t="t" r="r" b="b"/>
              <a:pathLst>
                <a:path w="47" h="3" extrusionOk="0">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3" name="Google Shape;303;p4"/>
            <p:cNvSpPr/>
            <p:nvPr/>
          </p:nvSpPr>
          <p:spPr>
            <a:xfrm>
              <a:off x="6508750" y="2713038"/>
              <a:ext cx="247650" cy="6350"/>
            </a:xfrm>
            <a:custGeom>
              <a:avLst/>
              <a:gdLst/>
              <a:ahLst/>
              <a:cxnLst/>
              <a:rect l="l" t="t" r="r" b="b"/>
              <a:pathLst>
                <a:path w="129" h="3" extrusionOk="0">
                  <a:moveTo>
                    <a:pt x="0" y="0"/>
                  </a:moveTo>
                  <a:lnTo>
                    <a:pt x="0" y="0"/>
                  </a:lnTo>
                  <a:cubicBezTo>
                    <a:pt x="50" y="1"/>
                    <a:pt x="63" y="1"/>
                    <a:pt x="60" y="2"/>
                  </a:cubicBezTo>
                  <a:cubicBezTo>
                    <a:pt x="108" y="3"/>
                    <a:pt x="100" y="0"/>
                    <a:pt x="129"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4" name="Google Shape;304;p4"/>
            <p:cNvSpPr/>
            <p:nvPr/>
          </p:nvSpPr>
          <p:spPr>
            <a:xfrm>
              <a:off x="6756400" y="2713038"/>
              <a:ext cx="33338" cy="0"/>
            </a:xfrm>
            <a:custGeom>
              <a:avLst/>
              <a:gdLst/>
              <a:ahLst/>
              <a:cxnLst/>
              <a:rect l="l" t="t" r="r" b="b"/>
              <a:pathLst>
                <a:path w="18" h="120000" extrusionOk="0">
                  <a:moveTo>
                    <a:pt x="0" y="0"/>
                  </a:moveTo>
                  <a:lnTo>
                    <a:pt x="0" y="0"/>
                  </a:lnTo>
                  <a:lnTo>
                    <a:pt x="18"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5" name="Google Shape;305;p4"/>
            <p:cNvSpPr/>
            <p:nvPr/>
          </p:nvSpPr>
          <p:spPr>
            <a:xfrm>
              <a:off x="8047038" y="2820988"/>
              <a:ext cx="58738" cy="4762"/>
            </a:xfrm>
            <a:custGeom>
              <a:avLst/>
              <a:gdLst/>
              <a:ahLst/>
              <a:cxnLst/>
              <a:rect l="l" t="t" r="r" b="b"/>
              <a:pathLst>
                <a:path w="31" h="2" extrusionOk="0">
                  <a:moveTo>
                    <a:pt x="31" y="0"/>
                  </a:moveTo>
                  <a:lnTo>
                    <a:pt x="31" y="0"/>
                  </a:lnTo>
                  <a:lnTo>
                    <a:pt x="0" y="2"/>
                  </a:lnTo>
                  <a:lnTo>
                    <a:pt x="11" y="2"/>
                  </a:lnTo>
                  <a:lnTo>
                    <a:pt x="3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6" name="Google Shape;306;p4"/>
            <p:cNvSpPr/>
            <p:nvPr/>
          </p:nvSpPr>
          <p:spPr>
            <a:xfrm>
              <a:off x="6348413" y="2711451"/>
              <a:ext cx="82550" cy="1587"/>
            </a:xfrm>
            <a:custGeom>
              <a:avLst/>
              <a:gdLst/>
              <a:ahLst/>
              <a:cxnLst/>
              <a:rect l="l" t="t" r="r" b="b"/>
              <a:pathLst>
                <a:path w="43" h="1" extrusionOk="0">
                  <a:moveTo>
                    <a:pt x="9" y="1"/>
                  </a:moveTo>
                  <a:lnTo>
                    <a:pt x="9" y="1"/>
                  </a:lnTo>
                  <a:cubicBezTo>
                    <a:pt x="18" y="1"/>
                    <a:pt x="33" y="1"/>
                    <a:pt x="41" y="1"/>
                  </a:cubicBezTo>
                  <a:cubicBezTo>
                    <a:pt x="43" y="0"/>
                    <a:pt x="0" y="1"/>
                    <a:pt x="9"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7" name="Google Shape;307;p4"/>
            <p:cNvSpPr/>
            <p:nvPr/>
          </p:nvSpPr>
          <p:spPr>
            <a:xfrm>
              <a:off x="6734175" y="2771775"/>
              <a:ext cx="96838" cy="6350"/>
            </a:xfrm>
            <a:custGeom>
              <a:avLst/>
              <a:gdLst/>
              <a:ahLst/>
              <a:cxnLst/>
              <a:rect l="l" t="t" r="r" b="b"/>
              <a:pathLst>
                <a:path w="50" h="3" extrusionOk="0">
                  <a:moveTo>
                    <a:pt x="0" y="2"/>
                  </a:moveTo>
                  <a:lnTo>
                    <a:pt x="0" y="2"/>
                  </a:lnTo>
                  <a:cubicBezTo>
                    <a:pt x="6" y="3"/>
                    <a:pt x="37" y="2"/>
                    <a:pt x="50" y="3"/>
                  </a:cubicBezTo>
                  <a:cubicBezTo>
                    <a:pt x="32" y="2"/>
                    <a:pt x="17"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8" name="Google Shape;308;p4"/>
            <p:cNvSpPr/>
            <p:nvPr/>
          </p:nvSpPr>
          <p:spPr>
            <a:xfrm>
              <a:off x="6091238" y="2722563"/>
              <a:ext cx="95250" cy="7937"/>
            </a:xfrm>
            <a:custGeom>
              <a:avLst/>
              <a:gdLst/>
              <a:ahLst/>
              <a:cxnLst/>
              <a:rect l="l" t="t" r="r" b="b"/>
              <a:pathLst>
                <a:path w="49" h="4" extrusionOk="0">
                  <a:moveTo>
                    <a:pt x="0" y="1"/>
                  </a:moveTo>
                  <a:lnTo>
                    <a:pt x="0" y="1"/>
                  </a:lnTo>
                  <a:cubicBezTo>
                    <a:pt x="10" y="2"/>
                    <a:pt x="24" y="2"/>
                    <a:pt x="18" y="4"/>
                  </a:cubicBezTo>
                  <a:cubicBezTo>
                    <a:pt x="31" y="3"/>
                    <a:pt x="4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9" name="Google Shape;309;p4"/>
            <p:cNvSpPr/>
            <p:nvPr/>
          </p:nvSpPr>
          <p:spPr>
            <a:xfrm>
              <a:off x="6559550" y="2773363"/>
              <a:ext cx="80963" cy="3175"/>
            </a:xfrm>
            <a:custGeom>
              <a:avLst/>
              <a:gdLst/>
              <a:ahLst/>
              <a:cxnLst/>
              <a:rect l="l" t="t" r="r" b="b"/>
              <a:pathLst>
                <a:path w="42" h="1" extrusionOk="0">
                  <a:moveTo>
                    <a:pt x="0" y="1"/>
                  </a:moveTo>
                  <a:lnTo>
                    <a:pt x="0" y="1"/>
                  </a:lnTo>
                  <a:lnTo>
                    <a:pt x="8" y="1"/>
                  </a:lnTo>
                  <a:lnTo>
                    <a:pt x="42"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0" name="Google Shape;310;p4"/>
            <p:cNvSpPr/>
            <p:nvPr/>
          </p:nvSpPr>
          <p:spPr>
            <a:xfrm>
              <a:off x="6640513" y="2806700"/>
              <a:ext cx="227013" cy="15875"/>
            </a:xfrm>
            <a:custGeom>
              <a:avLst/>
              <a:gdLst/>
              <a:ahLst/>
              <a:cxnLst/>
              <a:rect l="l" t="t" r="r" b="b"/>
              <a:pathLst>
                <a:path w="118" h="7" extrusionOk="0">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1" name="Google Shape;311;p4"/>
            <p:cNvSpPr/>
            <p:nvPr/>
          </p:nvSpPr>
          <p:spPr>
            <a:xfrm>
              <a:off x="6661150" y="2814638"/>
              <a:ext cx="34925" cy="1587"/>
            </a:xfrm>
            <a:custGeom>
              <a:avLst/>
              <a:gdLst/>
              <a:ahLst/>
              <a:cxnLst/>
              <a:rect l="l" t="t" r="r" b="b"/>
              <a:pathLst>
                <a:path w="18" h="1" extrusionOk="0">
                  <a:moveTo>
                    <a:pt x="18" y="1"/>
                  </a:moveTo>
                  <a:lnTo>
                    <a:pt x="18" y="1"/>
                  </a:lnTo>
                  <a:lnTo>
                    <a:pt x="0" y="0"/>
                  </a:lnTo>
                  <a:lnTo>
                    <a:pt x="18"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2" name="Google Shape;312;p4"/>
            <p:cNvSpPr/>
            <p:nvPr/>
          </p:nvSpPr>
          <p:spPr>
            <a:xfrm>
              <a:off x="5661025" y="2789238"/>
              <a:ext cx="23813" cy="1587"/>
            </a:xfrm>
            <a:custGeom>
              <a:avLst/>
              <a:gdLst/>
              <a:ahLst/>
              <a:cxnLst/>
              <a:rect l="l" t="t" r="r" b="b"/>
              <a:pathLst>
                <a:path w="13" h="1" extrusionOk="0">
                  <a:moveTo>
                    <a:pt x="0" y="1"/>
                  </a:moveTo>
                  <a:lnTo>
                    <a:pt x="0" y="1"/>
                  </a:lnTo>
                  <a:lnTo>
                    <a:pt x="13"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3" name="Google Shape;313;p4"/>
            <p:cNvSpPr/>
            <p:nvPr/>
          </p:nvSpPr>
          <p:spPr>
            <a:xfrm>
              <a:off x="6162675" y="2814638"/>
              <a:ext cx="258763" cy="7937"/>
            </a:xfrm>
            <a:custGeom>
              <a:avLst/>
              <a:gdLst/>
              <a:ahLst/>
              <a:cxnLst/>
              <a:rect l="l" t="t" r="r" b="b"/>
              <a:pathLst>
                <a:path w="135" h="4" extrusionOk="0">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4" name="Google Shape;314;p4"/>
            <p:cNvSpPr/>
            <p:nvPr/>
          </p:nvSpPr>
          <p:spPr>
            <a:xfrm>
              <a:off x="5019675" y="2713038"/>
              <a:ext cx="73025" cy="4762"/>
            </a:xfrm>
            <a:custGeom>
              <a:avLst/>
              <a:gdLst/>
              <a:ahLst/>
              <a:cxnLst/>
              <a:rect l="l" t="t" r="r" b="b"/>
              <a:pathLst>
                <a:path w="38" h="2" extrusionOk="0">
                  <a:moveTo>
                    <a:pt x="13" y="1"/>
                  </a:moveTo>
                  <a:lnTo>
                    <a:pt x="13" y="1"/>
                  </a:lnTo>
                  <a:lnTo>
                    <a:pt x="38" y="0"/>
                  </a:lnTo>
                  <a:lnTo>
                    <a:pt x="7" y="0"/>
                  </a:lnTo>
                  <a:cubicBezTo>
                    <a:pt x="16" y="0"/>
                    <a:pt x="0" y="2"/>
                    <a:pt x="1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5" name="Google Shape;315;p4"/>
            <p:cNvSpPr/>
            <p:nvPr/>
          </p:nvSpPr>
          <p:spPr>
            <a:xfrm>
              <a:off x="5021263" y="2713038"/>
              <a:ext cx="11113" cy="0"/>
            </a:xfrm>
            <a:custGeom>
              <a:avLst/>
              <a:gdLst/>
              <a:ahLst/>
              <a:cxnLst/>
              <a:rect l="l" t="t" r="r" b="b"/>
              <a:pathLst>
                <a:path w="6" h="120000" extrusionOk="0">
                  <a:moveTo>
                    <a:pt x="0" y="0"/>
                  </a:moveTo>
                  <a:lnTo>
                    <a:pt x="0" y="0"/>
                  </a:lnTo>
                  <a:lnTo>
                    <a:pt x="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6" name="Google Shape;316;p4"/>
            <p:cNvSpPr/>
            <p:nvPr/>
          </p:nvSpPr>
          <p:spPr>
            <a:xfrm>
              <a:off x="5864225" y="2784475"/>
              <a:ext cx="101600" cy="4762"/>
            </a:xfrm>
            <a:custGeom>
              <a:avLst/>
              <a:gdLst/>
              <a:ahLst/>
              <a:cxnLst/>
              <a:rect l="l" t="t" r="r" b="b"/>
              <a:pathLst>
                <a:path w="53" h="2" extrusionOk="0">
                  <a:moveTo>
                    <a:pt x="3" y="2"/>
                  </a:moveTo>
                  <a:lnTo>
                    <a:pt x="3" y="2"/>
                  </a:lnTo>
                  <a:cubicBezTo>
                    <a:pt x="21" y="2"/>
                    <a:pt x="36" y="2"/>
                    <a:pt x="53" y="1"/>
                  </a:cubicBezTo>
                  <a:cubicBezTo>
                    <a:pt x="46" y="1"/>
                    <a:pt x="0" y="0"/>
                    <a:pt x="3"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7" name="Google Shape;317;p4"/>
            <p:cNvSpPr/>
            <p:nvPr/>
          </p:nvSpPr>
          <p:spPr>
            <a:xfrm>
              <a:off x="4703763" y="2722563"/>
              <a:ext cx="84138" cy="1587"/>
            </a:xfrm>
            <a:custGeom>
              <a:avLst/>
              <a:gdLst/>
              <a:ahLst/>
              <a:cxnLst/>
              <a:rect l="l" t="t" r="r" b="b"/>
              <a:pathLst>
                <a:path w="44" h="1" extrusionOk="0">
                  <a:moveTo>
                    <a:pt x="3" y="1"/>
                  </a:moveTo>
                  <a:lnTo>
                    <a:pt x="3" y="1"/>
                  </a:lnTo>
                  <a:lnTo>
                    <a:pt x="44" y="0"/>
                  </a:lnTo>
                  <a:lnTo>
                    <a:pt x="0" y="0"/>
                  </a:lnTo>
                  <a:lnTo>
                    <a:pt x="3"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8" name="Google Shape;318;p4"/>
            <p:cNvSpPr/>
            <p:nvPr/>
          </p:nvSpPr>
          <p:spPr>
            <a:xfrm>
              <a:off x="4264025" y="2713038"/>
              <a:ext cx="77788" cy="4762"/>
            </a:xfrm>
            <a:custGeom>
              <a:avLst/>
              <a:gdLst/>
              <a:ahLst/>
              <a:cxnLst/>
              <a:rect l="l" t="t" r="r" b="b"/>
              <a:pathLst>
                <a:path w="41" h="2" extrusionOk="0">
                  <a:moveTo>
                    <a:pt x="41" y="1"/>
                  </a:moveTo>
                  <a:lnTo>
                    <a:pt x="41" y="1"/>
                  </a:lnTo>
                  <a:lnTo>
                    <a:pt x="34" y="0"/>
                  </a:lnTo>
                  <a:lnTo>
                    <a:pt x="0" y="1"/>
                  </a:lnTo>
                  <a:lnTo>
                    <a:pt x="7" y="2"/>
                  </a:lnTo>
                  <a:lnTo>
                    <a:pt x="4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9" name="Google Shape;319;p4"/>
            <p:cNvSpPr/>
            <p:nvPr/>
          </p:nvSpPr>
          <p:spPr>
            <a:xfrm>
              <a:off x="4800600" y="2822575"/>
              <a:ext cx="117475" cy="7937"/>
            </a:xfrm>
            <a:custGeom>
              <a:avLst/>
              <a:gdLst/>
              <a:ahLst/>
              <a:cxnLst/>
              <a:rect l="l" t="t" r="r" b="b"/>
              <a:pathLst>
                <a:path w="61" h="3" extrusionOk="0">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0" name="Google Shape;320;p4"/>
            <p:cNvSpPr/>
            <p:nvPr/>
          </p:nvSpPr>
          <p:spPr>
            <a:xfrm>
              <a:off x="187325" y="2714625"/>
              <a:ext cx="1925638" cy="31750"/>
            </a:xfrm>
            <a:custGeom>
              <a:avLst/>
              <a:gdLst/>
              <a:ahLst/>
              <a:cxnLst/>
              <a:rect l="l" t="t" r="r" b="b"/>
              <a:pathLst>
                <a:path w="1004" h="14" extrusionOk="0">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1" name="Google Shape;321;p4"/>
            <p:cNvSpPr/>
            <p:nvPr/>
          </p:nvSpPr>
          <p:spPr>
            <a:xfrm>
              <a:off x="1947862" y="2735263"/>
              <a:ext cx="47625" cy="0"/>
            </a:xfrm>
            <a:custGeom>
              <a:avLst/>
              <a:gdLst/>
              <a:ahLst/>
              <a:cxnLst/>
              <a:rect l="l" t="t" r="r" b="b"/>
              <a:pathLst>
                <a:path w="25" h="120000" extrusionOk="0">
                  <a:moveTo>
                    <a:pt x="0" y="0"/>
                  </a:moveTo>
                  <a:lnTo>
                    <a:pt x="0" y="0"/>
                  </a:lnTo>
                  <a:lnTo>
                    <a:pt x="2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2" name="Google Shape;322;p4"/>
            <p:cNvSpPr/>
            <p:nvPr/>
          </p:nvSpPr>
          <p:spPr>
            <a:xfrm>
              <a:off x="112712" y="2724150"/>
              <a:ext cx="74613" cy="0"/>
            </a:xfrm>
            <a:custGeom>
              <a:avLst/>
              <a:gdLst/>
              <a:ahLst/>
              <a:cxnLst/>
              <a:rect l="l" t="t" r="r" b="b"/>
              <a:pathLst>
                <a:path w="39" h="120000" extrusionOk="0">
                  <a:moveTo>
                    <a:pt x="0" y="0"/>
                  </a:moveTo>
                  <a:lnTo>
                    <a:pt x="0" y="0"/>
                  </a:lnTo>
                  <a:lnTo>
                    <a:pt x="39" y="0"/>
                  </a:lnTo>
                  <a:cubicBezTo>
                    <a:pt x="27" y="0"/>
                    <a:pt x="14"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3" name="Google Shape;323;p4"/>
            <p:cNvSpPr/>
            <p:nvPr/>
          </p:nvSpPr>
          <p:spPr>
            <a:xfrm>
              <a:off x="2187575" y="2717800"/>
              <a:ext cx="176213" cy="6350"/>
            </a:xfrm>
            <a:custGeom>
              <a:avLst/>
              <a:gdLst/>
              <a:ahLst/>
              <a:cxnLst/>
              <a:rect l="l" t="t" r="r" b="b"/>
              <a:pathLst>
                <a:path w="92" h="3" extrusionOk="0">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4" name="Google Shape;324;p4"/>
            <p:cNvSpPr/>
            <p:nvPr/>
          </p:nvSpPr>
          <p:spPr>
            <a:xfrm>
              <a:off x="2112962" y="2714625"/>
              <a:ext cx="90488" cy="4762"/>
            </a:xfrm>
            <a:custGeom>
              <a:avLst/>
              <a:gdLst/>
              <a:ahLst/>
              <a:cxnLst/>
              <a:rect l="l" t="t" r="r" b="b"/>
              <a:pathLst>
                <a:path w="47" h="2" extrusionOk="0">
                  <a:moveTo>
                    <a:pt x="22" y="0"/>
                  </a:moveTo>
                  <a:lnTo>
                    <a:pt x="22" y="0"/>
                  </a:lnTo>
                  <a:cubicBezTo>
                    <a:pt x="19" y="1"/>
                    <a:pt x="11" y="1"/>
                    <a:pt x="0" y="2"/>
                  </a:cubicBezTo>
                  <a:lnTo>
                    <a:pt x="47" y="2"/>
                  </a:lnTo>
                  <a:cubicBezTo>
                    <a:pt x="47" y="1"/>
                    <a:pt x="41" y="0"/>
                    <a:pt x="2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5" name="Google Shape;325;p4"/>
            <p:cNvSpPr/>
            <p:nvPr/>
          </p:nvSpPr>
          <p:spPr>
            <a:xfrm>
              <a:off x="2101850" y="2811463"/>
              <a:ext cx="71438" cy="3175"/>
            </a:xfrm>
            <a:custGeom>
              <a:avLst/>
              <a:gdLst/>
              <a:ahLst/>
              <a:cxnLst/>
              <a:rect l="l" t="t" r="r" b="b"/>
              <a:pathLst>
                <a:path w="37" h="1" extrusionOk="0">
                  <a:moveTo>
                    <a:pt x="37" y="0"/>
                  </a:moveTo>
                  <a:lnTo>
                    <a:pt x="37" y="0"/>
                  </a:lnTo>
                  <a:lnTo>
                    <a:pt x="22" y="1"/>
                  </a:lnTo>
                  <a:lnTo>
                    <a:pt x="0" y="1"/>
                  </a:lnTo>
                  <a:lnTo>
                    <a:pt x="3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6" name="Google Shape;326;p4"/>
            <p:cNvSpPr/>
            <p:nvPr/>
          </p:nvSpPr>
          <p:spPr>
            <a:xfrm>
              <a:off x="1724025" y="2805113"/>
              <a:ext cx="120650" cy="4762"/>
            </a:xfrm>
            <a:custGeom>
              <a:avLst/>
              <a:gdLst/>
              <a:ahLst/>
              <a:cxnLst/>
              <a:rect l="l" t="t" r="r" b="b"/>
              <a:pathLst>
                <a:path w="63" h="2" extrusionOk="0">
                  <a:moveTo>
                    <a:pt x="0" y="0"/>
                  </a:moveTo>
                  <a:lnTo>
                    <a:pt x="0" y="0"/>
                  </a:lnTo>
                  <a:cubicBezTo>
                    <a:pt x="18" y="2"/>
                    <a:pt x="52" y="1"/>
                    <a:pt x="63" y="0"/>
                  </a:cubicBezTo>
                  <a:cubicBezTo>
                    <a:pt x="24" y="0"/>
                    <a:pt x="41"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7" name="Google Shape;327;p4"/>
            <p:cNvSpPr/>
            <p:nvPr/>
          </p:nvSpPr>
          <p:spPr>
            <a:xfrm>
              <a:off x="1744662" y="2833688"/>
              <a:ext cx="73025" cy="3175"/>
            </a:xfrm>
            <a:custGeom>
              <a:avLst/>
              <a:gdLst/>
              <a:ahLst/>
              <a:cxnLst/>
              <a:rect l="l" t="t" r="r" b="b"/>
              <a:pathLst>
                <a:path w="38" h="1" extrusionOk="0">
                  <a:moveTo>
                    <a:pt x="38" y="0"/>
                  </a:moveTo>
                  <a:lnTo>
                    <a:pt x="38" y="0"/>
                  </a:lnTo>
                  <a:lnTo>
                    <a:pt x="0" y="1"/>
                  </a:lnTo>
                  <a:lnTo>
                    <a:pt x="3" y="1"/>
                  </a:lnTo>
                  <a:lnTo>
                    <a:pt x="3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8" name="Google Shape;328;p4"/>
            <p:cNvSpPr/>
            <p:nvPr/>
          </p:nvSpPr>
          <p:spPr>
            <a:xfrm>
              <a:off x="-474663" y="2741613"/>
              <a:ext cx="34925" cy="0"/>
            </a:xfrm>
            <a:custGeom>
              <a:avLst/>
              <a:gdLst/>
              <a:ahLst/>
              <a:cxnLst/>
              <a:rect l="l" t="t" r="r" b="b"/>
              <a:pathLst>
                <a:path w="18" h="120000" extrusionOk="0">
                  <a:moveTo>
                    <a:pt x="18" y="0"/>
                  </a:moveTo>
                  <a:lnTo>
                    <a:pt x="18" y="0"/>
                  </a:lnTo>
                  <a:lnTo>
                    <a:pt x="0" y="0"/>
                  </a:lnTo>
                  <a:lnTo>
                    <a:pt x="1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9" name="Google Shape;329;p4"/>
            <p:cNvSpPr/>
            <p:nvPr/>
          </p:nvSpPr>
          <p:spPr>
            <a:xfrm>
              <a:off x="-947738" y="2725738"/>
              <a:ext cx="1239838" cy="19050"/>
            </a:xfrm>
            <a:custGeom>
              <a:avLst/>
              <a:gdLst/>
              <a:ahLst/>
              <a:cxnLst/>
              <a:rect l="l" t="t" r="r" b="b"/>
              <a:pathLst>
                <a:path w="647" h="8" extrusionOk="0">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0" name="Google Shape;330;p4"/>
            <p:cNvSpPr/>
            <p:nvPr/>
          </p:nvSpPr>
          <p:spPr>
            <a:xfrm>
              <a:off x="-1944688" y="2741613"/>
              <a:ext cx="4763" cy="0"/>
            </a:xfrm>
            <a:custGeom>
              <a:avLst/>
              <a:gdLst/>
              <a:ahLst/>
              <a:cxnLst/>
              <a:rect l="l" t="t" r="r" b="b"/>
              <a:pathLst>
                <a:path w="2" h="120000" extrusionOk="0">
                  <a:moveTo>
                    <a:pt x="1" y="0"/>
                  </a:moveTo>
                  <a:lnTo>
                    <a:pt x="1" y="0"/>
                  </a:lnTo>
                  <a:lnTo>
                    <a:pt x="2" y="0"/>
                  </a:lnTo>
                  <a:cubicBezTo>
                    <a:pt x="0" y="0"/>
                    <a:pt x="0"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1" name="Google Shape;331;p4"/>
            <p:cNvSpPr/>
            <p:nvPr/>
          </p:nvSpPr>
          <p:spPr>
            <a:xfrm>
              <a:off x="-1939925" y="2735263"/>
              <a:ext cx="173038" cy="6350"/>
            </a:xfrm>
            <a:custGeom>
              <a:avLst/>
              <a:gdLst/>
              <a:ahLst/>
              <a:cxnLst/>
              <a:rect l="l" t="t" r="r" b="b"/>
              <a:pathLst>
                <a:path w="90" h="3" extrusionOk="0">
                  <a:moveTo>
                    <a:pt x="36" y="3"/>
                  </a:moveTo>
                  <a:lnTo>
                    <a:pt x="36" y="3"/>
                  </a:lnTo>
                  <a:lnTo>
                    <a:pt x="90" y="0"/>
                  </a:lnTo>
                  <a:lnTo>
                    <a:pt x="6" y="1"/>
                  </a:lnTo>
                  <a:lnTo>
                    <a:pt x="0" y="3"/>
                  </a:lnTo>
                  <a:cubicBezTo>
                    <a:pt x="8" y="2"/>
                    <a:pt x="37" y="1"/>
                    <a:pt x="48" y="2"/>
                  </a:cubicBezTo>
                  <a:lnTo>
                    <a:pt x="36"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2" name="Google Shape;332;p4"/>
            <p:cNvSpPr/>
            <p:nvPr/>
          </p:nvSpPr>
          <p:spPr>
            <a:xfrm>
              <a:off x="-1773238" y="2733675"/>
              <a:ext cx="123825" cy="12700"/>
            </a:xfrm>
            <a:custGeom>
              <a:avLst/>
              <a:gdLst/>
              <a:ahLst/>
              <a:cxnLst/>
              <a:rect l="l" t="t" r="r" b="b"/>
              <a:pathLst>
                <a:path w="65" h="6" extrusionOk="0">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3" name="Google Shape;333;p4"/>
            <p:cNvSpPr/>
            <p:nvPr/>
          </p:nvSpPr>
          <p:spPr>
            <a:xfrm>
              <a:off x="-1057275" y="2735263"/>
              <a:ext cx="57150" cy="3175"/>
            </a:xfrm>
            <a:custGeom>
              <a:avLst/>
              <a:gdLst/>
              <a:ahLst/>
              <a:cxnLst/>
              <a:rect l="l" t="t" r="r" b="b"/>
              <a:pathLst>
                <a:path w="30" h="1" extrusionOk="0">
                  <a:moveTo>
                    <a:pt x="12" y="0"/>
                  </a:moveTo>
                  <a:lnTo>
                    <a:pt x="12" y="0"/>
                  </a:lnTo>
                  <a:lnTo>
                    <a:pt x="0" y="1"/>
                  </a:lnTo>
                  <a:lnTo>
                    <a:pt x="30" y="1"/>
                  </a:lnTo>
                  <a:lnTo>
                    <a:pt x="1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4" name="Google Shape;334;p4"/>
            <p:cNvSpPr/>
            <p:nvPr/>
          </p:nvSpPr>
          <p:spPr>
            <a:xfrm>
              <a:off x="-1116013" y="2738438"/>
              <a:ext cx="58738" cy="3175"/>
            </a:xfrm>
            <a:custGeom>
              <a:avLst/>
              <a:gdLst/>
              <a:ahLst/>
              <a:cxnLst/>
              <a:rect l="l" t="t" r="r" b="b"/>
              <a:pathLst>
                <a:path w="30" h="2" extrusionOk="0">
                  <a:moveTo>
                    <a:pt x="30" y="0"/>
                  </a:moveTo>
                  <a:lnTo>
                    <a:pt x="30" y="0"/>
                  </a:lnTo>
                  <a:lnTo>
                    <a:pt x="0" y="0"/>
                  </a:lnTo>
                  <a:cubicBezTo>
                    <a:pt x="2" y="0"/>
                    <a:pt x="4" y="1"/>
                    <a:pt x="9" y="2"/>
                  </a:cubicBezTo>
                  <a:lnTo>
                    <a:pt x="3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5" name="Google Shape;335;p4"/>
            <p:cNvSpPr/>
            <p:nvPr/>
          </p:nvSpPr>
          <p:spPr>
            <a:xfrm>
              <a:off x="-1349375" y="2735263"/>
              <a:ext cx="84138" cy="0"/>
            </a:xfrm>
            <a:custGeom>
              <a:avLst/>
              <a:gdLst/>
              <a:ahLst/>
              <a:cxnLst/>
              <a:rect l="l" t="t" r="r" b="b"/>
              <a:pathLst>
                <a:path w="44" h="120000" extrusionOk="0">
                  <a:moveTo>
                    <a:pt x="44" y="0"/>
                  </a:moveTo>
                  <a:lnTo>
                    <a:pt x="44" y="0"/>
                  </a:lnTo>
                  <a:lnTo>
                    <a:pt x="0" y="0"/>
                  </a:lnTo>
                  <a:lnTo>
                    <a:pt x="4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6" name="Google Shape;336;p4"/>
            <p:cNvSpPr/>
            <p:nvPr/>
          </p:nvSpPr>
          <p:spPr>
            <a:xfrm>
              <a:off x="-1265238" y="2735263"/>
              <a:ext cx="65088" cy="3175"/>
            </a:xfrm>
            <a:custGeom>
              <a:avLst/>
              <a:gdLst/>
              <a:ahLst/>
              <a:cxnLst/>
              <a:rect l="l" t="t" r="r" b="b"/>
              <a:pathLst>
                <a:path w="34" h="1" extrusionOk="0">
                  <a:moveTo>
                    <a:pt x="34" y="1"/>
                  </a:moveTo>
                  <a:lnTo>
                    <a:pt x="34" y="1"/>
                  </a:lnTo>
                  <a:lnTo>
                    <a:pt x="33" y="0"/>
                  </a:lnTo>
                  <a:lnTo>
                    <a:pt x="0" y="0"/>
                  </a:lnTo>
                  <a:lnTo>
                    <a:pt x="34"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7" name="Google Shape;337;p4"/>
            <p:cNvSpPr/>
            <p:nvPr/>
          </p:nvSpPr>
          <p:spPr>
            <a:xfrm>
              <a:off x="-1219200" y="2728913"/>
              <a:ext cx="103188" cy="9525"/>
            </a:xfrm>
            <a:custGeom>
              <a:avLst/>
              <a:gdLst/>
              <a:ahLst/>
              <a:cxnLst/>
              <a:rect l="l" t="t" r="r" b="b"/>
              <a:pathLst>
                <a:path w="54" h="4" extrusionOk="0">
                  <a:moveTo>
                    <a:pt x="54" y="4"/>
                  </a:moveTo>
                  <a:lnTo>
                    <a:pt x="54" y="4"/>
                  </a:lnTo>
                  <a:cubicBezTo>
                    <a:pt x="49" y="2"/>
                    <a:pt x="43" y="0"/>
                    <a:pt x="0" y="1"/>
                  </a:cubicBezTo>
                  <a:lnTo>
                    <a:pt x="9" y="3"/>
                  </a:lnTo>
                  <a:lnTo>
                    <a:pt x="54"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8" name="Google Shape;338;p4"/>
            <p:cNvSpPr/>
            <p:nvPr/>
          </p:nvSpPr>
          <p:spPr>
            <a:xfrm>
              <a:off x="1225550" y="2830513"/>
              <a:ext cx="73025" cy="3175"/>
            </a:xfrm>
            <a:custGeom>
              <a:avLst/>
              <a:gdLst/>
              <a:ahLst/>
              <a:cxnLst/>
              <a:rect l="l" t="t" r="r" b="b"/>
              <a:pathLst>
                <a:path w="38" h="2" extrusionOk="0">
                  <a:moveTo>
                    <a:pt x="34" y="0"/>
                  </a:moveTo>
                  <a:lnTo>
                    <a:pt x="34" y="0"/>
                  </a:lnTo>
                  <a:lnTo>
                    <a:pt x="0" y="1"/>
                  </a:lnTo>
                  <a:lnTo>
                    <a:pt x="4" y="2"/>
                  </a:lnTo>
                  <a:lnTo>
                    <a:pt x="38" y="1"/>
                  </a:lnTo>
                  <a:lnTo>
                    <a:pt x="3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9" name="Google Shape;339;p4"/>
            <p:cNvSpPr/>
            <p:nvPr/>
          </p:nvSpPr>
          <p:spPr>
            <a:xfrm>
              <a:off x="874712" y="2827338"/>
              <a:ext cx="39688" cy="3175"/>
            </a:xfrm>
            <a:custGeom>
              <a:avLst/>
              <a:gdLst/>
              <a:ahLst/>
              <a:cxnLst/>
              <a:rect l="l" t="t" r="r" b="b"/>
              <a:pathLst>
                <a:path w="21" h="1" extrusionOk="0">
                  <a:moveTo>
                    <a:pt x="21" y="0"/>
                  </a:moveTo>
                  <a:lnTo>
                    <a:pt x="21" y="0"/>
                  </a:lnTo>
                  <a:lnTo>
                    <a:pt x="0" y="1"/>
                  </a:lnTo>
                  <a:cubicBezTo>
                    <a:pt x="9" y="1"/>
                    <a:pt x="16" y="1"/>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0" name="Google Shape;340;p4"/>
            <p:cNvSpPr/>
            <p:nvPr/>
          </p:nvSpPr>
          <p:spPr>
            <a:xfrm>
              <a:off x="417512" y="2827338"/>
              <a:ext cx="457200" cy="31750"/>
            </a:xfrm>
            <a:custGeom>
              <a:avLst/>
              <a:gdLst/>
              <a:ahLst/>
              <a:cxnLst/>
              <a:rect l="l" t="t" r="r" b="b"/>
              <a:pathLst>
                <a:path w="238" h="14" extrusionOk="0">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1" name="Google Shape;341;p4"/>
            <p:cNvSpPr/>
            <p:nvPr/>
          </p:nvSpPr>
          <p:spPr>
            <a:xfrm>
              <a:off x="755650" y="2859087"/>
              <a:ext cx="68263" cy="4762"/>
            </a:xfrm>
            <a:custGeom>
              <a:avLst/>
              <a:gdLst/>
              <a:ahLst/>
              <a:cxnLst/>
              <a:rect l="l" t="t" r="r" b="b"/>
              <a:pathLst>
                <a:path w="36" h="2" extrusionOk="0">
                  <a:moveTo>
                    <a:pt x="0" y="1"/>
                  </a:moveTo>
                  <a:lnTo>
                    <a:pt x="0" y="1"/>
                  </a:lnTo>
                  <a:cubicBezTo>
                    <a:pt x="19" y="2"/>
                    <a:pt x="24" y="1"/>
                    <a:pt x="36" y="1"/>
                  </a:cubicBezTo>
                  <a:cubicBezTo>
                    <a:pt x="33" y="0"/>
                    <a:pt x="15" y="1"/>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2" name="Google Shape;342;p4"/>
            <p:cNvSpPr/>
            <p:nvPr/>
          </p:nvSpPr>
          <p:spPr>
            <a:xfrm>
              <a:off x="-133350" y="2798763"/>
              <a:ext cx="111125" cy="4762"/>
            </a:xfrm>
            <a:custGeom>
              <a:avLst/>
              <a:gdLst/>
              <a:ahLst/>
              <a:cxnLst/>
              <a:rect l="l" t="t" r="r" b="b"/>
              <a:pathLst>
                <a:path w="58" h="2" extrusionOk="0">
                  <a:moveTo>
                    <a:pt x="37" y="0"/>
                  </a:moveTo>
                  <a:lnTo>
                    <a:pt x="37" y="0"/>
                  </a:lnTo>
                  <a:cubicBezTo>
                    <a:pt x="34" y="1"/>
                    <a:pt x="0" y="1"/>
                    <a:pt x="7" y="2"/>
                  </a:cubicBezTo>
                  <a:lnTo>
                    <a:pt x="58" y="2"/>
                  </a:lnTo>
                  <a:cubicBezTo>
                    <a:pt x="46" y="2"/>
                    <a:pt x="42" y="1"/>
                    <a:pt x="3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3" name="Google Shape;343;p4"/>
            <p:cNvSpPr/>
            <p:nvPr/>
          </p:nvSpPr>
          <p:spPr>
            <a:xfrm>
              <a:off x="-22225" y="2800350"/>
              <a:ext cx="44450" cy="3175"/>
            </a:xfrm>
            <a:custGeom>
              <a:avLst/>
              <a:gdLst/>
              <a:ahLst/>
              <a:cxnLst/>
              <a:rect l="l" t="t" r="r" b="b"/>
              <a:pathLst>
                <a:path w="23" h="1" extrusionOk="0">
                  <a:moveTo>
                    <a:pt x="23" y="0"/>
                  </a:moveTo>
                  <a:lnTo>
                    <a:pt x="23" y="0"/>
                  </a:lnTo>
                  <a:lnTo>
                    <a:pt x="0" y="1"/>
                  </a:lnTo>
                  <a:cubicBezTo>
                    <a:pt x="6" y="1"/>
                    <a:pt x="13"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4" name="Google Shape;344;p4"/>
            <p:cNvSpPr/>
            <p:nvPr/>
          </p:nvSpPr>
          <p:spPr>
            <a:xfrm>
              <a:off x="-66675" y="2798763"/>
              <a:ext cx="6350" cy="0"/>
            </a:xfrm>
            <a:custGeom>
              <a:avLst/>
              <a:gdLst/>
              <a:ahLst/>
              <a:cxnLst/>
              <a:rect l="l" t="t" r="r" b="b"/>
              <a:pathLst>
                <a:path w="3" h="120000" extrusionOk="0">
                  <a:moveTo>
                    <a:pt x="0" y="0"/>
                  </a:moveTo>
                  <a:lnTo>
                    <a:pt x="0" y="0"/>
                  </a:lnTo>
                  <a:lnTo>
                    <a:pt x="2" y="0"/>
                  </a:lnTo>
                  <a:cubicBezTo>
                    <a:pt x="3" y="0"/>
                    <a:pt x="3"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5" name="Google Shape;345;p4"/>
            <p:cNvSpPr/>
            <p:nvPr/>
          </p:nvSpPr>
          <p:spPr>
            <a:xfrm>
              <a:off x="-1566863" y="2730500"/>
              <a:ext cx="65088" cy="3175"/>
            </a:xfrm>
            <a:custGeom>
              <a:avLst/>
              <a:gdLst/>
              <a:ahLst/>
              <a:cxnLst/>
              <a:rect l="l" t="t" r="r" b="b"/>
              <a:pathLst>
                <a:path w="34" h="1" extrusionOk="0">
                  <a:moveTo>
                    <a:pt x="33" y="1"/>
                  </a:moveTo>
                  <a:lnTo>
                    <a:pt x="33" y="1"/>
                  </a:lnTo>
                  <a:cubicBezTo>
                    <a:pt x="34" y="0"/>
                    <a:pt x="12" y="1"/>
                    <a:pt x="0" y="1"/>
                  </a:cubicBezTo>
                  <a:cubicBezTo>
                    <a:pt x="9" y="1"/>
                    <a:pt x="22" y="1"/>
                    <a:pt x="3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6" name="Google Shape;346;p4"/>
            <p:cNvSpPr/>
            <p:nvPr/>
          </p:nvSpPr>
          <p:spPr>
            <a:xfrm>
              <a:off x="-3175000" y="2740025"/>
              <a:ext cx="38100" cy="0"/>
            </a:xfrm>
            <a:custGeom>
              <a:avLst/>
              <a:gdLst/>
              <a:ahLst/>
              <a:cxnLst/>
              <a:rect l="l" t="t" r="r" b="b"/>
              <a:pathLst>
                <a:path w="20" h="120000" extrusionOk="0">
                  <a:moveTo>
                    <a:pt x="20" y="0"/>
                  </a:moveTo>
                  <a:lnTo>
                    <a:pt x="20" y="0"/>
                  </a:lnTo>
                  <a:lnTo>
                    <a:pt x="0" y="0"/>
                  </a:lnTo>
                  <a:cubicBezTo>
                    <a:pt x="7" y="0"/>
                    <a:pt x="11" y="0"/>
                    <a:pt x="2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7" name="Google Shape;347;p4"/>
            <p:cNvSpPr/>
            <p:nvPr/>
          </p:nvSpPr>
          <p:spPr>
            <a:xfrm>
              <a:off x="-3735388" y="2803525"/>
              <a:ext cx="6350" cy="1587"/>
            </a:xfrm>
            <a:custGeom>
              <a:avLst/>
              <a:gdLst/>
              <a:ahLst/>
              <a:cxnLst/>
              <a:rect l="l" t="t" r="r" b="b"/>
              <a:pathLst>
                <a:path w="4" h="1" extrusionOk="0">
                  <a:moveTo>
                    <a:pt x="4" y="0"/>
                  </a:moveTo>
                  <a:lnTo>
                    <a:pt x="4" y="0"/>
                  </a:lnTo>
                  <a:cubicBezTo>
                    <a:pt x="3" y="0"/>
                    <a:pt x="2" y="1"/>
                    <a:pt x="0" y="1"/>
                  </a:cubicBezTo>
                  <a:cubicBezTo>
                    <a:pt x="2" y="1"/>
                    <a:pt x="3" y="1"/>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8" name="Google Shape;348;p4"/>
            <p:cNvSpPr/>
            <p:nvPr/>
          </p:nvSpPr>
          <p:spPr>
            <a:xfrm>
              <a:off x="-3924300" y="2803525"/>
              <a:ext cx="188913" cy="3175"/>
            </a:xfrm>
            <a:custGeom>
              <a:avLst/>
              <a:gdLst/>
              <a:ahLst/>
              <a:cxnLst/>
              <a:rect l="l" t="t" r="r" b="b"/>
              <a:pathLst>
                <a:path w="98" h="2" extrusionOk="0">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349" name="Google Shape;349;p4"/>
          <p:cNvSpPr txBox="1">
            <a:spLocks noGrp="1"/>
          </p:cNvSpPr>
          <p:nvPr>
            <p:ph type="body" idx="1"/>
          </p:nvPr>
        </p:nvSpPr>
        <p:spPr>
          <a:xfrm>
            <a:off x="1522413" y="5102525"/>
            <a:ext cx="9143999" cy="106967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0"/>
              </a:spcBef>
              <a:spcAft>
                <a:spcPts val="0"/>
              </a:spcAft>
              <a:buClr>
                <a:schemeClr val="lt1"/>
              </a:buClr>
              <a:buSzPts val="2400"/>
              <a:buFont typeface="Arial"/>
              <a:buNone/>
              <a:defRPr sz="2400" b="0" i="0" u="none" strike="noStrike" cap="none">
                <a:solidFill>
                  <a:schemeClr val="lt1"/>
                </a:solidFill>
                <a:latin typeface="Corbel"/>
                <a:ea typeface="Corbel"/>
                <a:cs typeface="Corbel"/>
                <a:sym typeface="Corbel"/>
              </a:defRPr>
            </a:lvl1pPr>
            <a:lvl2pPr marL="914400" marR="0" lvl="1" indent="-228600" algn="l" rtl="0">
              <a:lnSpc>
                <a:spcPct val="90000"/>
              </a:lnSpc>
              <a:spcBef>
                <a:spcPts val="600"/>
              </a:spcBef>
              <a:spcAft>
                <a:spcPts val="0"/>
              </a:spcAft>
              <a:buClr>
                <a:schemeClr val="lt1"/>
              </a:buClr>
              <a:buSzPts val="1800"/>
              <a:buFont typeface="Consolas"/>
              <a:buNone/>
              <a:defRPr sz="1800" b="0" i="0" u="none" strike="noStrike" cap="none">
                <a:solidFill>
                  <a:schemeClr val="lt1"/>
                </a:solidFill>
                <a:latin typeface="Corbel"/>
                <a:ea typeface="Corbel"/>
                <a:cs typeface="Corbel"/>
                <a:sym typeface="Corbel"/>
              </a:defRPr>
            </a:lvl2pPr>
            <a:lvl3pPr marL="1371600" marR="0" lvl="2" indent="-228600" algn="l" rtl="0">
              <a:lnSpc>
                <a:spcPct val="90000"/>
              </a:lnSpc>
              <a:spcBef>
                <a:spcPts val="6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3pPr>
            <a:lvl4pPr marL="1828800" marR="0" lvl="3" indent="-228600" algn="l" rtl="0">
              <a:lnSpc>
                <a:spcPct val="90000"/>
              </a:lnSpc>
              <a:spcBef>
                <a:spcPts val="600"/>
              </a:spcBef>
              <a:spcAft>
                <a:spcPts val="0"/>
              </a:spcAft>
              <a:buClr>
                <a:schemeClr val="lt1"/>
              </a:buClr>
              <a:buSzPts val="1400"/>
              <a:buFont typeface="Consolas"/>
              <a:buNone/>
              <a:defRPr sz="1400" b="0" i="0" u="none" strike="noStrike" cap="none">
                <a:solidFill>
                  <a:schemeClr val="lt1"/>
                </a:solidFill>
                <a:latin typeface="Corbel"/>
                <a:ea typeface="Corbel"/>
                <a:cs typeface="Corbel"/>
                <a:sym typeface="Corbel"/>
              </a:defRPr>
            </a:lvl4pPr>
            <a:lvl5pPr marL="2286000" marR="0" lvl="4" indent="-228600" algn="l" rtl="0">
              <a:lnSpc>
                <a:spcPct val="90000"/>
              </a:lnSpc>
              <a:spcBef>
                <a:spcPts val="600"/>
              </a:spcBef>
              <a:spcAft>
                <a:spcPts val="0"/>
              </a:spcAft>
              <a:buClr>
                <a:schemeClr val="lt1"/>
              </a:buClr>
              <a:buSzPts val="1400"/>
              <a:buFont typeface="Arial"/>
              <a:buNone/>
              <a:defRPr sz="1400" b="0" i="0" u="none" strike="noStrike" cap="none">
                <a:solidFill>
                  <a:schemeClr val="lt1"/>
                </a:solidFill>
                <a:latin typeface="Corbel"/>
                <a:ea typeface="Corbel"/>
                <a:cs typeface="Corbel"/>
                <a:sym typeface="Corbel"/>
              </a:defRPr>
            </a:lvl5pPr>
            <a:lvl6pPr marL="2743200" marR="0" lvl="5" indent="-228600" algn="l" rtl="0">
              <a:lnSpc>
                <a:spcPct val="90000"/>
              </a:lnSpc>
              <a:spcBef>
                <a:spcPts val="600"/>
              </a:spcBef>
              <a:spcAft>
                <a:spcPts val="0"/>
              </a:spcAft>
              <a:buClr>
                <a:schemeClr val="lt1"/>
              </a:buClr>
              <a:buSzPts val="1400"/>
              <a:buFont typeface="Consolas"/>
              <a:buNone/>
              <a:defRPr sz="14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600"/>
              </a:spcBef>
              <a:spcAft>
                <a:spcPts val="0"/>
              </a:spcAft>
              <a:buClr>
                <a:schemeClr val="lt1"/>
              </a:buClr>
              <a:buSzPts val="1400"/>
              <a:buFont typeface="Arial"/>
              <a:buNone/>
              <a:defRPr sz="14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600"/>
              </a:spcBef>
              <a:spcAft>
                <a:spcPts val="0"/>
              </a:spcAft>
              <a:buClr>
                <a:schemeClr val="lt1"/>
              </a:buClr>
              <a:buSzPts val="1400"/>
              <a:buFont typeface="Consolas"/>
              <a:buNone/>
              <a:defRPr sz="14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600"/>
              </a:spcBef>
              <a:spcAft>
                <a:spcPts val="0"/>
              </a:spcAft>
              <a:buClr>
                <a:schemeClr val="lt1"/>
              </a:buClr>
              <a:buSzPts val="1400"/>
              <a:buFont typeface="Arial"/>
              <a:buNone/>
              <a:defRPr sz="1400" b="0" i="0" u="none" strike="noStrike" cap="none">
                <a:solidFill>
                  <a:schemeClr val="lt1"/>
                </a:solidFill>
                <a:latin typeface="Corbel"/>
                <a:ea typeface="Corbel"/>
                <a:cs typeface="Corbel"/>
                <a:sym typeface="Corbel"/>
              </a:defRPr>
            </a:lvl9pPr>
          </a:lstStyle>
          <a:p>
            <a:endParaRPr/>
          </a:p>
        </p:txBody>
      </p:sp>
      <p:sp>
        <p:nvSpPr>
          <p:cNvPr id="350" name="Google Shape;350;p4"/>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351" name="Google Shape;351;p4"/>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352" name="Google Shape;352;p4"/>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orbel"/>
                <a:ea typeface="Corbel"/>
                <a:cs typeface="Corbel"/>
                <a:sym typeface="Corbel"/>
              </a:defRPr>
            </a:lvl1pPr>
            <a:lvl2pPr marL="0" marR="0" lvl="1" indent="0" algn="r" rtl="0">
              <a:spcBef>
                <a:spcPts val="0"/>
              </a:spcBef>
              <a:buNone/>
              <a:defRPr sz="1200">
                <a:solidFill>
                  <a:schemeClr val="lt1"/>
                </a:solidFill>
                <a:latin typeface="Corbel"/>
                <a:ea typeface="Corbel"/>
                <a:cs typeface="Corbel"/>
                <a:sym typeface="Corbel"/>
              </a:defRPr>
            </a:lvl2pPr>
            <a:lvl3pPr marL="0" marR="0" lvl="2" indent="0" algn="r" rtl="0">
              <a:spcBef>
                <a:spcPts val="0"/>
              </a:spcBef>
              <a:buNone/>
              <a:defRPr sz="1200">
                <a:solidFill>
                  <a:schemeClr val="lt1"/>
                </a:solidFill>
                <a:latin typeface="Corbel"/>
                <a:ea typeface="Corbel"/>
                <a:cs typeface="Corbel"/>
                <a:sym typeface="Corbel"/>
              </a:defRPr>
            </a:lvl3pPr>
            <a:lvl4pPr marL="0" marR="0" lvl="3" indent="0" algn="r" rtl="0">
              <a:spcBef>
                <a:spcPts val="0"/>
              </a:spcBef>
              <a:buNone/>
              <a:defRPr sz="1200">
                <a:solidFill>
                  <a:schemeClr val="lt1"/>
                </a:solidFill>
                <a:latin typeface="Corbel"/>
                <a:ea typeface="Corbel"/>
                <a:cs typeface="Corbel"/>
                <a:sym typeface="Corbel"/>
              </a:defRPr>
            </a:lvl4pPr>
            <a:lvl5pPr marL="0" marR="0" lvl="4" indent="0" algn="r" rtl="0">
              <a:spcBef>
                <a:spcPts val="0"/>
              </a:spcBef>
              <a:buNone/>
              <a:defRPr sz="1200">
                <a:solidFill>
                  <a:schemeClr val="lt1"/>
                </a:solidFill>
                <a:latin typeface="Corbel"/>
                <a:ea typeface="Corbel"/>
                <a:cs typeface="Corbel"/>
                <a:sym typeface="Corbel"/>
              </a:defRPr>
            </a:lvl5pPr>
            <a:lvl6pPr marL="0" marR="0" lvl="5" indent="0" algn="r" rtl="0">
              <a:spcBef>
                <a:spcPts val="0"/>
              </a:spcBef>
              <a:buNone/>
              <a:defRPr sz="1200">
                <a:solidFill>
                  <a:schemeClr val="lt1"/>
                </a:solidFill>
                <a:latin typeface="Corbel"/>
                <a:ea typeface="Corbel"/>
                <a:cs typeface="Corbel"/>
                <a:sym typeface="Corbel"/>
              </a:defRPr>
            </a:lvl6pPr>
            <a:lvl7pPr marL="0" marR="0" lvl="6" indent="0" algn="r" rtl="0">
              <a:spcBef>
                <a:spcPts val="0"/>
              </a:spcBef>
              <a:buNone/>
              <a:defRPr sz="1200">
                <a:solidFill>
                  <a:schemeClr val="lt1"/>
                </a:solidFill>
                <a:latin typeface="Corbel"/>
                <a:ea typeface="Corbel"/>
                <a:cs typeface="Corbel"/>
                <a:sym typeface="Corbel"/>
              </a:defRPr>
            </a:lvl7pPr>
            <a:lvl8pPr marL="0" marR="0" lvl="7" indent="0" algn="r" rtl="0">
              <a:spcBef>
                <a:spcPts val="0"/>
              </a:spcBef>
              <a:buNone/>
              <a:defRPr sz="1200">
                <a:solidFill>
                  <a:schemeClr val="lt1"/>
                </a:solidFill>
                <a:latin typeface="Corbel"/>
                <a:ea typeface="Corbel"/>
                <a:cs typeface="Corbel"/>
                <a:sym typeface="Corbel"/>
              </a:defRPr>
            </a:lvl8pPr>
            <a:lvl9pPr marL="0" marR="0" lvl="8" indent="0" algn="r" rtl="0">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3"/>
        <p:cNvGrpSpPr/>
        <p:nvPr/>
      </p:nvGrpSpPr>
      <p:grpSpPr>
        <a:xfrm>
          <a:off x="0" y="0"/>
          <a:ext cx="0" cy="0"/>
          <a:chOff x="0" y="0"/>
          <a:chExt cx="0" cy="0"/>
        </a:xfrm>
      </p:grpSpPr>
      <p:sp>
        <p:nvSpPr>
          <p:cNvPr id="354" name="Google Shape;354;p5"/>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onsolas"/>
              <a:buNone/>
              <a:defRPr sz="3200" b="0" i="0" u="none" strike="noStrike" cap="non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355" name="Google Shape;355;p5" descr="Line graphic"/>
          <p:cNvGrpSpPr/>
          <p:nvPr/>
        </p:nvGrpSpPr>
        <p:grpSpPr>
          <a:xfrm>
            <a:off x="1522413" y="1514475"/>
            <a:ext cx="10569575" cy="64008"/>
            <a:chOff x="1522413" y="1514475"/>
            <a:chExt cx="10569575" cy="64008"/>
          </a:xfrm>
        </p:grpSpPr>
        <p:sp>
          <p:nvSpPr>
            <p:cNvPr id="356" name="Google Shape;356;p5"/>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57" name="Google Shape;357;p5"/>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58" name="Google Shape;358;p5"/>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59" name="Google Shape;359;p5"/>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0" name="Google Shape;360;p5"/>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1" name="Google Shape;361;p5"/>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2" name="Google Shape;362;p5"/>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3" name="Google Shape;363;p5"/>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4" name="Google Shape;364;p5"/>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5" name="Google Shape;365;p5"/>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6" name="Google Shape;366;p5"/>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7" name="Google Shape;367;p5"/>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8" name="Google Shape;368;p5"/>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9" name="Google Shape;369;p5"/>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0" name="Google Shape;370;p5"/>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1" name="Google Shape;371;p5"/>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2" name="Google Shape;372;p5"/>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3" name="Google Shape;373;p5"/>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4" name="Google Shape;374;p5"/>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5" name="Google Shape;375;p5"/>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6" name="Google Shape;376;p5"/>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7" name="Google Shape;377;p5"/>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8" name="Google Shape;378;p5"/>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9" name="Google Shape;379;p5"/>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0" name="Google Shape;380;p5"/>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1" name="Google Shape;381;p5"/>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2" name="Google Shape;382;p5"/>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3" name="Google Shape;383;p5"/>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4" name="Google Shape;384;p5"/>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5" name="Google Shape;385;p5"/>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6" name="Google Shape;386;p5"/>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7" name="Google Shape;387;p5"/>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8" name="Google Shape;388;p5"/>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9" name="Google Shape;389;p5"/>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0" name="Google Shape;390;p5"/>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1" name="Google Shape;391;p5"/>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2" name="Google Shape;392;p5"/>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3" name="Google Shape;393;p5"/>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4" name="Google Shape;394;p5"/>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5" name="Google Shape;395;p5"/>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6" name="Google Shape;396;p5"/>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7" name="Google Shape;397;p5"/>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8" name="Google Shape;398;p5"/>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9" name="Google Shape;399;p5"/>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0" name="Google Shape;400;p5"/>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1" name="Google Shape;401;p5"/>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2" name="Google Shape;402;p5"/>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3" name="Google Shape;403;p5"/>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4" name="Google Shape;404;p5"/>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5" name="Google Shape;405;p5"/>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6" name="Google Shape;406;p5"/>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7" name="Google Shape;407;p5"/>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8" name="Google Shape;408;p5"/>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9" name="Google Shape;409;p5"/>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0" name="Google Shape;410;p5"/>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1" name="Google Shape;411;p5"/>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2" name="Google Shape;412;p5"/>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3" name="Google Shape;413;p5"/>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4" name="Google Shape;414;p5"/>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5" name="Google Shape;415;p5"/>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6" name="Google Shape;416;p5"/>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7" name="Google Shape;417;p5"/>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8" name="Google Shape;418;p5"/>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9" name="Google Shape;419;p5"/>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0" name="Google Shape;420;p5"/>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1" name="Google Shape;421;p5"/>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2" name="Google Shape;422;p5"/>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3" name="Google Shape;423;p5"/>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4" name="Google Shape;424;p5"/>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5" name="Google Shape;425;p5"/>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6" name="Google Shape;426;p5"/>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7" name="Google Shape;427;p5"/>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8" name="Google Shape;428;p5"/>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9" name="Google Shape;429;p5"/>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430" name="Google Shape;430;p5"/>
          <p:cNvSpPr txBox="1">
            <a:spLocks noGrp="1"/>
          </p:cNvSpPr>
          <p:nvPr>
            <p:ph type="body" idx="1"/>
          </p:nvPr>
        </p:nvSpPr>
        <p:spPr>
          <a:xfrm>
            <a:off x="1522413" y="1905000"/>
            <a:ext cx="4419599" cy="42672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600"/>
              </a:spcBef>
              <a:spcAft>
                <a:spcPts val="0"/>
              </a:spcAft>
              <a:buClr>
                <a:schemeClr val="lt1"/>
              </a:buClr>
              <a:buSzPts val="2000"/>
              <a:buFont typeface="Consola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431" name="Google Shape;431;p5"/>
          <p:cNvSpPr txBox="1">
            <a:spLocks noGrp="1"/>
          </p:cNvSpPr>
          <p:nvPr>
            <p:ph type="body" idx="2"/>
          </p:nvPr>
        </p:nvSpPr>
        <p:spPr>
          <a:xfrm>
            <a:off x="6246815" y="1905000"/>
            <a:ext cx="4419598" cy="42672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600"/>
              </a:spcBef>
              <a:spcAft>
                <a:spcPts val="0"/>
              </a:spcAft>
              <a:buClr>
                <a:schemeClr val="lt1"/>
              </a:buClr>
              <a:buSzPts val="2000"/>
              <a:buFont typeface="Consola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432" name="Google Shape;432;p5"/>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433" name="Google Shape;433;p5"/>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434" name="Google Shape;434;p5"/>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orbel"/>
                <a:ea typeface="Corbel"/>
                <a:cs typeface="Corbel"/>
                <a:sym typeface="Corbel"/>
              </a:defRPr>
            </a:lvl1pPr>
            <a:lvl2pPr marL="0" marR="0" lvl="1" indent="0" algn="r" rtl="0">
              <a:spcBef>
                <a:spcPts val="0"/>
              </a:spcBef>
              <a:buNone/>
              <a:defRPr sz="1200">
                <a:solidFill>
                  <a:schemeClr val="lt1"/>
                </a:solidFill>
                <a:latin typeface="Corbel"/>
                <a:ea typeface="Corbel"/>
                <a:cs typeface="Corbel"/>
                <a:sym typeface="Corbel"/>
              </a:defRPr>
            </a:lvl2pPr>
            <a:lvl3pPr marL="0" marR="0" lvl="2" indent="0" algn="r" rtl="0">
              <a:spcBef>
                <a:spcPts val="0"/>
              </a:spcBef>
              <a:buNone/>
              <a:defRPr sz="1200">
                <a:solidFill>
                  <a:schemeClr val="lt1"/>
                </a:solidFill>
                <a:latin typeface="Corbel"/>
                <a:ea typeface="Corbel"/>
                <a:cs typeface="Corbel"/>
                <a:sym typeface="Corbel"/>
              </a:defRPr>
            </a:lvl3pPr>
            <a:lvl4pPr marL="0" marR="0" lvl="3" indent="0" algn="r" rtl="0">
              <a:spcBef>
                <a:spcPts val="0"/>
              </a:spcBef>
              <a:buNone/>
              <a:defRPr sz="1200">
                <a:solidFill>
                  <a:schemeClr val="lt1"/>
                </a:solidFill>
                <a:latin typeface="Corbel"/>
                <a:ea typeface="Corbel"/>
                <a:cs typeface="Corbel"/>
                <a:sym typeface="Corbel"/>
              </a:defRPr>
            </a:lvl4pPr>
            <a:lvl5pPr marL="0" marR="0" lvl="4" indent="0" algn="r" rtl="0">
              <a:spcBef>
                <a:spcPts val="0"/>
              </a:spcBef>
              <a:buNone/>
              <a:defRPr sz="1200">
                <a:solidFill>
                  <a:schemeClr val="lt1"/>
                </a:solidFill>
                <a:latin typeface="Corbel"/>
                <a:ea typeface="Corbel"/>
                <a:cs typeface="Corbel"/>
                <a:sym typeface="Corbel"/>
              </a:defRPr>
            </a:lvl5pPr>
            <a:lvl6pPr marL="0" marR="0" lvl="5" indent="0" algn="r" rtl="0">
              <a:spcBef>
                <a:spcPts val="0"/>
              </a:spcBef>
              <a:buNone/>
              <a:defRPr sz="1200">
                <a:solidFill>
                  <a:schemeClr val="lt1"/>
                </a:solidFill>
                <a:latin typeface="Corbel"/>
                <a:ea typeface="Corbel"/>
                <a:cs typeface="Corbel"/>
                <a:sym typeface="Corbel"/>
              </a:defRPr>
            </a:lvl6pPr>
            <a:lvl7pPr marL="0" marR="0" lvl="6" indent="0" algn="r" rtl="0">
              <a:spcBef>
                <a:spcPts val="0"/>
              </a:spcBef>
              <a:buNone/>
              <a:defRPr sz="1200">
                <a:solidFill>
                  <a:schemeClr val="lt1"/>
                </a:solidFill>
                <a:latin typeface="Corbel"/>
                <a:ea typeface="Corbel"/>
                <a:cs typeface="Corbel"/>
                <a:sym typeface="Corbel"/>
              </a:defRPr>
            </a:lvl7pPr>
            <a:lvl8pPr marL="0" marR="0" lvl="7" indent="0" algn="r" rtl="0">
              <a:spcBef>
                <a:spcPts val="0"/>
              </a:spcBef>
              <a:buNone/>
              <a:defRPr sz="1200">
                <a:solidFill>
                  <a:schemeClr val="lt1"/>
                </a:solidFill>
                <a:latin typeface="Corbel"/>
                <a:ea typeface="Corbel"/>
                <a:cs typeface="Corbel"/>
                <a:sym typeface="Corbel"/>
              </a:defRPr>
            </a:lvl8pPr>
            <a:lvl9pPr marL="0" marR="0" lvl="8" indent="0" algn="r" rtl="0">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5"/>
        <p:cNvGrpSpPr/>
        <p:nvPr/>
      </p:nvGrpSpPr>
      <p:grpSpPr>
        <a:xfrm>
          <a:off x="0" y="0"/>
          <a:ext cx="0" cy="0"/>
          <a:chOff x="0" y="0"/>
          <a:chExt cx="0" cy="0"/>
        </a:xfrm>
      </p:grpSpPr>
      <p:sp>
        <p:nvSpPr>
          <p:cNvPr id="436" name="Google Shape;436;p6"/>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onsolas"/>
              <a:buNone/>
              <a:defRPr sz="3200" b="0" i="0" u="none" strike="noStrike" cap="non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37" name="Google Shape;437;p6" descr="Line graphic"/>
          <p:cNvGrpSpPr/>
          <p:nvPr/>
        </p:nvGrpSpPr>
        <p:grpSpPr>
          <a:xfrm>
            <a:off x="1522413" y="1514475"/>
            <a:ext cx="10569575" cy="64008"/>
            <a:chOff x="1522413" y="1514475"/>
            <a:chExt cx="10569575" cy="64008"/>
          </a:xfrm>
        </p:grpSpPr>
        <p:sp>
          <p:nvSpPr>
            <p:cNvPr id="438" name="Google Shape;438;p6"/>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39" name="Google Shape;439;p6"/>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0" name="Google Shape;440;p6"/>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1" name="Google Shape;441;p6"/>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2" name="Google Shape;442;p6"/>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3" name="Google Shape;443;p6"/>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4" name="Google Shape;444;p6"/>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5" name="Google Shape;445;p6"/>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6" name="Google Shape;446;p6"/>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7" name="Google Shape;447;p6"/>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8" name="Google Shape;448;p6"/>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9" name="Google Shape;449;p6"/>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0" name="Google Shape;450;p6"/>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1" name="Google Shape;451;p6"/>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2" name="Google Shape;452;p6"/>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3" name="Google Shape;453;p6"/>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4" name="Google Shape;454;p6"/>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5" name="Google Shape;455;p6"/>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6" name="Google Shape;456;p6"/>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7" name="Google Shape;457;p6"/>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8" name="Google Shape;458;p6"/>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9" name="Google Shape;459;p6"/>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0" name="Google Shape;460;p6"/>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1" name="Google Shape;461;p6"/>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2" name="Google Shape;462;p6"/>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3" name="Google Shape;463;p6"/>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4" name="Google Shape;464;p6"/>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5" name="Google Shape;465;p6"/>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6" name="Google Shape;466;p6"/>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7" name="Google Shape;467;p6"/>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8" name="Google Shape;468;p6"/>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9" name="Google Shape;469;p6"/>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0" name="Google Shape;470;p6"/>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1" name="Google Shape;471;p6"/>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2" name="Google Shape;472;p6"/>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3" name="Google Shape;473;p6"/>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4" name="Google Shape;474;p6"/>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5" name="Google Shape;475;p6"/>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6" name="Google Shape;476;p6"/>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7" name="Google Shape;477;p6"/>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8" name="Google Shape;478;p6"/>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9" name="Google Shape;479;p6"/>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0" name="Google Shape;480;p6"/>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1" name="Google Shape;481;p6"/>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2" name="Google Shape;482;p6"/>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3" name="Google Shape;483;p6"/>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4" name="Google Shape;484;p6"/>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5" name="Google Shape;485;p6"/>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6" name="Google Shape;486;p6"/>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7" name="Google Shape;487;p6"/>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8" name="Google Shape;488;p6"/>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9" name="Google Shape;489;p6"/>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0" name="Google Shape;490;p6"/>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1" name="Google Shape;491;p6"/>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2" name="Google Shape;492;p6"/>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3" name="Google Shape;493;p6"/>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4" name="Google Shape;494;p6"/>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5" name="Google Shape;495;p6"/>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6" name="Google Shape;496;p6"/>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7" name="Google Shape;497;p6"/>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8" name="Google Shape;498;p6"/>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9" name="Google Shape;499;p6"/>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0" name="Google Shape;500;p6"/>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1" name="Google Shape;501;p6"/>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2" name="Google Shape;502;p6"/>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3" name="Google Shape;503;p6"/>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4" name="Google Shape;504;p6"/>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5" name="Google Shape;505;p6"/>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6" name="Google Shape;506;p6"/>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7" name="Google Shape;507;p6"/>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8" name="Google Shape;508;p6"/>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9" name="Google Shape;509;p6"/>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10" name="Google Shape;510;p6"/>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11" name="Google Shape;511;p6"/>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512" name="Google Shape;512;p6"/>
          <p:cNvSpPr txBox="1">
            <a:spLocks noGrp="1"/>
          </p:cNvSpPr>
          <p:nvPr>
            <p:ph type="body" idx="1"/>
          </p:nvPr>
        </p:nvSpPr>
        <p:spPr>
          <a:xfrm>
            <a:off x="1522413" y="1905000"/>
            <a:ext cx="4416552" cy="762000"/>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0"/>
              </a:spcBef>
              <a:spcAft>
                <a:spcPts val="0"/>
              </a:spcAft>
              <a:buClr>
                <a:schemeClr val="lt1"/>
              </a:buClr>
              <a:buSzPts val="2400"/>
              <a:buFont typeface="Arial"/>
              <a:buNone/>
              <a:defRPr sz="2400" b="0" i="0" u="none" strike="noStrike" cap="none">
                <a:solidFill>
                  <a:schemeClr val="lt1"/>
                </a:solidFill>
                <a:latin typeface="Corbel"/>
                <a:ea typeface="Corbel"/>
                <a:cs typeface="Corbel"/>
                <a:sym typeface="Corbel"/>
              </a:defRPr>
            </a:lvl1pPr>
            <a:lvl2pPr marL="914400" marR="0" lvl="1" indent="-228600" algn="l" rtl="0">
              <a:lnSpc>
                <a:spcPct val="90000"/>
              </a:lnSpc>
              <a:spcBef>
                <a:spcPts val="600"/>
              </a:spcBef>
              <a:spcAft>
                <a:spcPts val="0"/>
              </a:spcAft>
              <a:buClr>
                <a:schemeClr val="lt1"/>
              </a:buClr>
              <a:buSzPts val="2000"/>
              <a:buFont typeface="Consolas"/>
              <a:buNone/>
              <a:defRPr sz="2000" b="1" i="0" u="none" strike="noStrike" cap="none">
                <a:solidFill>
                  <a:schemeClr val="lt1"/>
                </a:solidFill>
                <a:latin typeface="Corbel"/>
                <a:ea typeface="Corbel"/>
                <a:cs typeface="Corbel"/>
                <a:sym typeface="Corbel"/>
              </a:defRPr>
            </a:lvl2pPr>
            <a:lvl3pPr marL="1371600" marR="0" lvl="2" indent="-228600" algn="l" rtl="0">
              <a:lnSpc>
                <a:spcPct val="90000"/>
              </a:lnSpc>
              <a:spcBef>
                <a:spcPts val="600"/>
              </a:spcBef>
              <a:spcAft>
                <a:spcPts val="0"/>
              </a:spcAft>
              <a:buClr>
                <a:schemeClr val="lt1"/>
              </a:buClr>
              <a:buSzPts val="1800"/>
              <a:buFont typeface="Arial"/>
              <a:buNone/>
              <a:defRPr sz="1800" b="1" i="0" u="none" strike="noStrike" cap="none">
                <a:solidFill>
                  <a:schemeClr val="lt1"/>
                </a:solidFill>
                <a:latin typeface="Corbel"/>
                <a:ea typeface="Corbel"/>
                <a:cs typeface="Corbel"/>
                <a:sym typeface="Corbel"/>
              </a:defRPr>
            </a:lvl3pPr>
            <a:lvl4pPr marL="1828800" marR="0" lvl="3" indent="-228600" algn="l" rtl="0">
              <a:lnSpc>
                <a:spcPct val="90000"/>
              </a:lnSpc>
              <a:spcBef>
                <a:spcPts val="600"/>
              </a:spcBef>
              <a:spcAft>
                <a:spcPts val="0"/>
              </a:spcAft>
              <a:buClr>
                <a:schemeClr val="lt1"/>
              </a:buClr>
              <a:buSzPts val="1600"/>
              <a:buFont typeface="Consolas"/>
              <a:buNone/>
              <a:defRPr sz="1600" b="1" i="0" u="none" strike="noStrike" cap="none">
                <a:solidFill>
                  <a:schemeClr val="lt1"/>
                </a:solidFill>
                <a:latin typeface="Corbel"/>
                <a:ea typeface="Corbel"/>
                <a:cs typeface="Corbel"/>
                <a:sym typeface="Corbel"/>
              </a:defRPr>
            </a:lvl4pPr>
            <a:lvl5pPr marL="2286000" marR="0" lvl="4" indent="-228600" algn="l" rtl="0">
              <a:lnSpc>
                <a:spcPct val="90000"/>
              </a:lnSpc>
              <a:spcBef>
                <a:spcPts val="6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5pPr>
            <a:lvl6pPr marL="2743200" marR="0" lvl="5" indent="-228600" algn="l" rtl="0">
              <a:lnSpc>
                <a:spcPct val="90000"/>
              </a:lnSpc>
              <a:spcBef>
                <a:spcPts val="600"/>
              </a:spcBef>
              <a:spcAft>
                <a:spcPts val="0"/>
              </a:spcAft>
              <a:buClr>
                <a:schemeClr val="lt1"/>
              </a:buClr>
              <a:buSzPts val="1600"/>
              <a:buFont typeface="Consolas"/>
              <a:buNone/>
              <a:defRPr sz="1600" b="1" i="0" u="none" strike="noStrike" cap="none">
                <a:solidFill>
                  <a:schemeClr val="lt1"/>
                </a:solidFill>
                <a:latin typeface="Corbel"/>
                <a:ea typeface="Corbel"/>
                <a:cs typeface="Corbel"/>
                <a:sym typeface="Corbel"/>
              </a:defRPr>
            </a:lvl6pPr>
            <a:lvl7pPr marL="3200400" marR="0" lvl="6" indent="-228600" algn="l" rtl="0">
              <a:lnSpc>
                <a:spcPct val="90000"/>
              </a:lnSpc>
              <a:spcBef>
                <a:spcPts val="6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657600" marR="0" lvl="7" indent="-228600" algn="l" rtl="0">
              <a:lnSpc>
                <a:spcPct val="90000"/>
              </a:lnSpc>
              <a:spcBef>
                <a:spcPts val="600"/>
              </a:spcBef>
              <a:spcAft>
                <a:spcPts val="0"/>
              </a:spcAft>
              <a:buClr>
                <a:schemeClr val="lt1"/>
              </a:buClr>
              <a:buSzPts val="1600"/>
              <a:buFont typeface="Consolas"/>
              <a:buNone/>
              <a:defRPr sz="1600" b="1" i="0" u="none" strike="noStrike" cap="none">
                <a:solidFill>
                  <a:schemeClr val="lt1"/>
                </a:solidFill>
                <a:latin typeface="Corbel"/>
                <a:ea typeface="Corbel"/>
                <a:cs typeface="Corbel"/>
                <a:sym typeface="Corbel"/>
              </a:defRPr>
            </a:lvl8pPr>
            <a:lvl9pPr marL="4114800" marR="0" lvl="8" indent="-228600" algn="l" rtl="0">
              <a:lnSpc>
                <a:spcPct val="90000"/>
              </a:lnSpc>
              <a:spcBef>
                <a:spcPts val="6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513" name="Google Shape;513;p6"/>
          <p:cNvSpPr txBox="1">
            <a:spLocks noGrp="1"/>
          </p:cNvSpPr>
          <p:nvPr>
            <p:ph type="body" idx="2"/>
          </p:nvPr>
        </p:nvSpPr>
        <p:spPr>
          <a:xfrm>
            <a:off x="1522413" y="2819399"/>
            <a:ext cx="4416552" cy="3352801"/>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600"/>
              </a:spcBef>
              <a:spcAft>
                <a:spcPts val="0"/>
              </a:spcAft>
              <a:buClr>
                <a:schemeClr val="lt1"/>
              </a:buClr>
              <a:buSzPts val="2000"/>
              <a:buFont typeface="Consola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514" name="Google Shape;514;p6"/>
          <p:cNvSpPr txBox="1">
            <a:spLocks noGrp="1"/>
          </p:cNvSpPr>
          <p:nvPr>
            <p:ph type="body" idx="3"/>
          </p:nvPr>
        </p:nvSpPr>
        <p:spPr>
          <a:xfrm>
            <a:off x="6249860" y="1905000"/>
            <a:ext cx="4416552" cy="762000"/>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0"/>
              </a:spcBef>
              <a:spcAft>
                <a:spcPts val="0"/>
              </a:spcAft>
              <a:buClr>
                <a:schemeClr val="lt1"/>
              </a:buClr>
              <a:buSzPts val="2400"/>
              <a:buFont typeface="Arial"/>
              <a:buNone/>
              <a:defRPr sz="2400" b="0" i="0" u="none" strike="noStrike" cap="none">
                <a:solidFill>
                  <a:schemeClr val="lt1"/>
                </a:solidFill>
                <a:latin typeface="Corbel"/>
                <a:ea typeface="Corbel"/>
                <a:cs typeface="Corbel"/>
                <a:sym typeface="Corbel"/>
              </a:defRPr>
            </a:lvl1pPr>
            <a:lvl2pPr marL="914400" marR="0" lvl="1" indent="-228600" algn="l" rtl="0">
              <a:lnSpc>
                <a:spcPct val="90000"/>
              </a:lnSpc>
              <a:spcBef>
                <a:spcPts val="600"/>
              </a:spcBef>
              <a:spcAft>
                <a:spcPts val="0"/>
              </a:spcAft>
              <a:buClr>
                <a:schemeClr val="lt1"/>
              </a:buClr>
              <a:buSzPts val="2000"/>
              <a:buFont typeface="Consolas"/>
              <a:buNone/>
              <a:defRPr sz="2000" b="1" i="0" u="none" strike="noStrike" cap="none">
                <a:solidFill>
                  <a:schemeClr val="lt1"/>
                </a:solidFill>
                <a:latin typeface="Corbel"/>
                <a:ea typeface="Corbel"/>
                <a:cs typeface="Corbel"/>
                <a:sym typeface="Corbel"/>
              </a:defRPr>
            </a:lvl2pPr>
            <a:lvl3pPr marL="1371600" marR="0" lvl="2" indent="-228600" algn="l" rtl="0">
              <a:lnSpc>
                <a:spcPct val="90000"/>
              </a:lnSpc>
              <a:spcBef>
                <a:spcPts val="600"/>
              </a:spcBef>
              <a:spcAft>
                <a:spcPts val="0"/>
              </a:spcAft>
              <a:buClr>
                <a:schemeClr val="lt1"/>
              </a:buClr>
              <a:buSzPts val="1800"/>
              <a:buFont typeface="Arial"/>
              <a:buNone/>
              <a:defRPr sz="1800" b="1" i="0" u="none" strike="noStrike" cap="none">
                <a:solidFill>
                  <a:schemeClr val="lt1"/>
                </a:solidFill>
                <a:latin typeface="Corbel"/>
                <a:ea typeface="Corbel"/>
                <a:cs typeface="Corbel"/>
                <a:sym typeface="Corbel"/>
              </a:defRPr>
            </a:lvl3pPr>
            <a:lvl4pPr marL="1828800" marR="0" lvl="3" indent="-228600" algn="l" rtl="0">
              <a:lnSpc>
                <a:spcPct val="90000"/>
              </a:lnSpc>
              <a:spcBef>
                <a:spcPts val="600"/>
              </a:spcBef>
              <a:spcAft>
                <a:spcPts val="0"/>
              </a:spcAft>
              <a:buClr>
                <a:schemeClr val="lt1"/>
              </a:buClr>
              <a:buSzPts val="1600"/>
              <a:buFont typeface="Consolas"/>
              <a:buNone/>
              <a:defRPr sz="1600" b="1" i="0" u="none" strike="noStrike" cap="none">
                <a:solidFill>
                  <a:schemeClr val="lt1"/>
                </a:solidFill>
                <a:latin typeface="Corbel"/>
                <a:ea typeface="Corbel"/>
                <a:cs typeface="Corbel"/>
                <a:sym typeface="Corbel"/>
              </a:defRPr>
            </a:lvl4pPr>
            <a:lvl5pPr marL="2286000" marR="0" lvl="4" indent="-228600" algn="l" rtl="0">
              <a:lnSpc>
                <a:spcPct val="90000"/>
              </a:lnSpc>
              <a:spcBef>
                <a:spcPts val="6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5pPr>
            <a:lvl6pPr marL="2743200" marR="0" lvl="5" indent="-228600" algn="l" rtl="0">
              <a:lnSpc>
                <a:spcPct val="90000"/>
              </a:lnSpc>
              <a:spcBef>
                <a:spcPts val="600"/>
              </a:spcBef>
              <a:spcAft>
                <a:spcPts val="0"/>
              </a:spcAft>
              <a:buClr>
                <a:schemeClr val="lt1"/>
              </a:buClr>
              <a:buSzPts val="1600"/>
              <a:buFont typeface="Consolas"/>
              <a:buNone/>
              <a:defRPr sz="1600" b="1" i="0" u="none" strike="noStrike" cap="none">
                <a:solidFill>
                  <a:schemeClr val="lt1"/>
                </a:solidFill>
                <a:latin typeface="Corbel"/>
                <a:ea typeface="Corbel"/>
                <a:cs typeface="Corbel"/>
                <a:sym typeface="Corbel"/>
              </a:defRPr>
            </a:lvl6pPr>
            <a:lvl7pPr marL="3200400" marR="0" lvl="6" indent="-228600" algn="l" rtl="0">
              <a:lnSpc>
                <a:spcPct val="90000"/>
              </a:lnSpc>
              <a:spcBef>
                <a:spcPts val="6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657600" marR="0" lvl="7" indent="-228600" algn="l" rtl="0">
              <a:lnSpc>
                <a:spcPct val="90000"/>
              </a:lnSpc>
              <a:spcBef>
                <a:spcPts val="600"/>
              </a:spcBef>
              <a:spcAft>
                <a:spcPts val="0"/>
              </a:spcAft>
              <a:buClr>
                <a:schemeClr val="lt1"/>
              </a:buClr>
              <a:buSzPts val="1600"/>
              <a:buFont typeface="Consolas"/>
              <a:buNone/>
              <a:defRPr sz="1600" b="1" i="0" u="none" strike="noStrike" cap="none">
                <a:solidFill>
                  <a:schemeClr val="lt1"/>
                </a:solidFill>
                <a:latin typeface="Corbel"/>
                <a:ea typeface="Corbel"/>
                <a:cs typeface="Corbel"/>
                <a:sym typeface="Corbel"/>
              </a:defRPr>
            </a:lvl8pPr>
            <a:lvl9pPr marL="4114800" marR="0" lvl="8" indent="-228600" algn="l" rtl="0">
              <a:lnSpc>
                <a:spcPct val="90000"/>
              </a:lnSpc>
              <a:spcBef>
                <a:spcPts val="6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515" name="Google Shape;515;p6"/>
          <p:cNvSpPr txBox="1">
            <a:spLocks noGrp="1"/>
          </p:cNvSpPr>
          <p:nvPr>
            <p:ph type="body" idx="4"/>
          </p:nvPr>
        </p:nvSpPr>
        <p:spPr>
          <a:xfrm>
            <a:off x="6249860" y="2819399"/>
            <a:ext cx="4416552" cy="3352801"/>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600"/>
              </a:spcBef>
              <a:spcAft>
                <a:spcPts val="0"/>
              </a:spcAft>
              <a:buClr>
                <a:schemeClr val="lt1"/>
              </a:buClr>
              <a:buSzPts val="2000"/>
              <a:buFont typeface="Consola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516" name="Google Shape;516;p6"/>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517" name="Google Shape;517;p6"/>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518" name="Google Shape;518;p6"/>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orbel"/>
                <a:ea typeface="Corbel"/>
                <a:cs typeface="Corbel"/>
                <a:sym typeface="Corbel"/>
              </a:defRPr>
            </a:lvl1pPr>
            <a:lvl2pPr marL="0" marR="0" lvl="1" indent="0" algn="r" rtl="0">
              <a:spcBef>
                <a:spcPts val="0"/>
              </a:spcBef>
              <a:buNone/>
              <a:defRPr sz="1200">
                <a:solidFill>
                  <a:schemeClr val="lt1"/>
                </a:solidFill>
                <a:latin typeface="Corbel"/>
                <a:ea typeface="Corbel"/>
                <a:cs typeface="Corbel"/>
                <a:sym typeface="Corbel"/>
              </a:defRPr>
            </a:lvl2pPr>
            <a:lvl3pPr marL="0" marR="0" lvl="2" indent="0" algn="r" rtl="0">
              <a:spcBef>
                <a:spcPts val="0"/>
              </a:spcBef>
              <a:buNone/>
              <a:defRPr sz="1200">
                <a:solidFill>
                  <a:schemeClr val="lt1"/>
                </a:solidFill>
                <a:latin typeface="Corbel"/>
                <a:ea typeface="Corbel"/>
                <a:cs typeface="Corbel"/>
                <a:sym typeface="Corbel"/>
              </a:defRPr>
            </a:lvl3pPr>
            <a:lvl4pPr marL="0" marR="0" lvl="3" indent="0" algn="r" rtl="0">
              <a:spcBef>
                <a:spcPts val="0"/>
              </a:spcBef>
              <a:buNone/>
              <a:defRPr sz="1200">
                <a:solidFill>
                  <a:schemeClr val="lt1"/>
                </a:solidFill>
                <a:latin typeface="Corbel"/>
                <a:ea typeface="Corbel"/>
                <a:cs typeface="Corbel"/>
                <a:sym typeface="Corbel"/>
              </a:defRPr>
            </a:lvl4pPr>
            <a:lvl5pPr marL="0" marR="0" lvl="4" indent="0" algn="r" rtl="0">
              <a:spcBef>
                <a:spcPts val="0"/>
              </a:spcBef>
              <a:buNone/>
              <a:defRPr sz="1200">
                <a:solidFill>
                  <a:schemeClr val="lt1"/>
                </a:solidFill>
                <a:latin typeface="Corbel"/>
                <a:ea typeface="Corbel"/>
                <a:cs typeface="Corbel"/>
                <a:sym typeface="Corbel"/>
              </a:defRPr>
            </a:lvl5pPr>
            <a:lvl6pPr marL="0" marR="0" lvl="5" indent="0" algn="r" rtl="0">
              <a:spcBef>
                <a:spcPts val="0"/>
              </a:spcBef>
              <a:buNone/>
              <a:defRPr sz="1200">
                <a:solidFill>
                  <a:schemeClr val="lt1"/>
                </a:solidFill>
                <a:latin typeface="Corbel"/>
                <a:ea typeface="Corbel"/>
                <a:cs typeface="Corbel"/>
                <a:sym typeface="Corbel"/>
              </a:defRPr>
            </a:lvl6pPr>
            <a:lvl7pPr marL="0" marR="0" lvl="6" indent="0" algn="r" rtl="0">
              <a:spcBef>
                <a:spcPts val="0"/>
              </a:spcBef>
              <a:buNone/>
              <a:defRPr sz="1200">
                <a:solidFill>
                  <a:schemeClr val="lt1"/>
                </a:solidFill>
                <a:latin typeface="Corbel"/>
                <a:ea typeface="Corbel"/>
                <a:cs typeface="Corbel"/>
                <a:sym typeface="Corbel"/>
              </a:defRPr>
            </a:lvl7pPr>
            <a:lvl8pPr marL="0" marR="0" lvl="7" indent="0" algn="r" rtl="0">
              <a:spcBef>
                <a:spcPts val="0"/>
              </a:spcBef>
              <a:buNone/>
              <a:defRPr sz="1200">
                <a:solidFill>
                  <a:schemeClr val="lt1"/>
                </a:solidFill>
                <a:latin typeface="Corbel"/>
                <a:ea typeface="Corbel"/>
                <a:cs typeface="Corbel"/>
                <a:sym typeface="Corbel"/>
              </a:defRPr>
            </a:lvl8pPr>
            <a:lvl9pPr marL="0" marR="0" lvl="8" indent="0" algn="r" rtl="0">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9"/>
        <p:cNvGrpSpPr/>
        <p:nvPr/>
      </p:nvGrpSpPr>
      <p:grpSpPr>
        <a:xfrm>
          <a:off x="0" y="0"/>
          <a:ext cx="0" cy="0"/>
          <a:chOff x="0" y="0"/>
          <a:chExt cx="0" cy="0"/>
        </a:xfrm>
      </p:grpSpPr>
      <p:sp>
        <p:nvSpPr>
          <p:cNvPr id="520" name="Google Shape;520;p7"/>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onsolas"/>
              <a:buNone/>
              <a:defRPr sz="3200" b="0" i="0" u="none" strike="noStrike" cap="non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1" name="Google Shape;521;p7"/>
          <p:cNvSpPr txBox="1">
            <a:spLocks noGrp="1"/>
          </p:cNvSpPr>
          <p:nvPr>
            <p:ph type="body" idx="1"/>
          </p:nvPr>
        </p:nvSpPr>
        <p:spPr>
          <a:xfrm>
            <a:off x="1522413" y="3429000"/>
            <a:ext cx="2743200" cy="27432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2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1pPr>
            <a:lvl2pPr marL="914400" marR="0" lvl="1" indent="-228600" algn="l" rtl="0">
              <a:lnSpc>
                <a:spcPct val="90000"/>
              </a:lnSpc>
              <a:spcBef>
                <a:spcPts val="600"/>
              </a:spcBef>
              <a:spcAft>
                <a:spcPts val="0"/>
              </a:spcAft>
              <a:buClr>
                <a:schemeClr val="lt1"/>
              </a:buClr>
              <a:buSzPts val="1200"/>
              <a:buFont typeface="Consolas"/>
              <a:buNone/>
              <a:defRPr sz="1200" b="0" i="0" u="none" strike="noStrike" cap="none">
                <a:solidFill>
                  <a:schemeClr val="lt1"/>
                </a:solidFill>
                <a:latin typeface="Corbel"/>
                <a:ea typeface="Corbel"/>
                <a:cs typeface="Corbel"/>
                <a:sym typeface="Corbel"/>
              </a:defRPr>
            </a:lvl2pPr>
            <a:lvl3pPr marL="1371600" marR="0" lvl="2" indent="-228600" algn="l" rtl="0">
              <a:lnSpc>
                <a:spcPct val="90000"/>
              </a:lnSpc>
              <a:spcBef>
                <a:spcPts val="6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3pPr>
            <a:lvl4pPr marL="1828800" marR="0" lvl="3" indent="-228600" algn="l" rtl="0">
              <a:lnSpc>
                <a:spcPct val="90000"/>
              </a:lnSpc>
              <a:spcBef>
                <a:spcPts val="600"/>
              </a:spcBef>
              <a:spcAft>
                <a:spcPts val="0"/>
              </a:spcAft>
              <a:buClr>
                <a:schemeClr val="lt1"/>
              </a:buClr>
              <a:buSzPts val="900"/>
              <a:buFont typeface="Consolas"/>
              <a:buNone/>
              <a:defRPr sz="900" b="0" i="0" u="none" strike="noStrike" cap="none">
                <a:solidFill>
                  <a:schemeClr val="lt1"/>
                </a:solidFill>
                <a:latin typeface="Corbel"/>
                <a:ea typeface="Corbel"/>
                <a:cs typeface="Corbel"/>
                <a:sym typeface="Corbel"/>
              </a:defRPr>
            </a:lvl4pPr>
            <a:lvl5pPr marL="2286000" marR="0" lvl="4" indent="-228600" algn="l" rtl="0">
              <a:lnSpc>
                <a:spcPct val="90000"/>
              </a:lnSpc>
              <a:spcBef>
                <a:spcPts val="6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5pPr>
            <a:lvl6pPr marL="2743200" marR="0" lvl="5" indent="-228600" algn="l" rtl="0">
              <a:lnSpc>
                <a:spcPct val="90000"/>
              </a:lnSpc>
              <a:spcBef>
                <a:spcPts val="600"/>
              </a:spcBef>
              <a:spcAft>
                <a:spcPts val="0"/>
              </a:spcAft>
              <a:buClr>
                <a:schemeClr val="lt1"/>
              </a:buClr>
              <a:buSzPts val="900"/>
              <a:buFont typeface="Consolas"/>
              <a:buNone/>
              <a:defRPr sz="9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6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600"/>
              </a:spcBef>
              <a:spcAft>
                <a:spcPts val="0"/>
              </a:spcAft>
              <a:buClr>
                <a:schemeClr val="lt1"/>
              </a:buClr>
              <a:buSzPts val="900"/>
              <a:buFont typeface="Consolas"/>
              <a:buNone/>
              <a:defRPr sz="9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6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522" name="Google Shape;522;p7"/>
          <p:cNvSpPr txBox="1">
            <a:spLocks noGrp="1"/>
          </p:cNvSpPr>
          <p:nvPr>
            <p:ph type="body" idx="2"/>
          </p:nvPr>
        </p:nvSpPr>
        <p:spPr>
          <a:xfrm>
            <a:off x="4710022" y="1905000"/>
            <a:ext cx="5669280" cy="40386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600"/>
              </a:spcBef>
              <a:spcAft>
                <a:spcPts val="0"/>
              </a:spcAft>
              <a:buClr>
                <a:schemeClr val="lt1"/>
              </a:buClr>
              <a:buSzPts val="2000"/>
              <a:buFont typeface="Consola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grpSp>
        <p:nvGrpSpPr>
          <p:cNvPr id="523" name="Google Shape;523;p7" descr="Box graphic"/>
          <p:cNvGrpSpPr/>
          <p:nvPr/>
        </p:nvGrpSpPr>
        <p:grpSpPr>
          <a:xfrm>
            <a:off x="4417839" y="1630821"/>
            <a:ext cx="6291028" cy="4575885"/>
            <a:chOff x="4417839" y="1630821"/>
            <a:chExt cx="6291028" cy="4575885"/>
          </a:xfrm>
        </p:grpSpPr>
        <p:grpSp>
          <p:nvGrpSpPr>
            <p:cNvPr id="524" name="Google Shape;524;p7"/>
            <p:cNvGrpSpPr/>
            <p:nvPr/>
          </p:nvGrpSpPr>
          <p:grpSpPr>
            <a:xfrm>
              <a:off x="5414491" y="1630821"/>
              <a:ext cx="5294376" cy="4114800"/>
              <a:chOff x="3310555" y="716546"/>
              <a:chExt cx="5294376" cy="4114800"/>
            </a:xfrm>
          </p:grpSpPr>
          <p:grpSp>
            <p:nvGrpSpPr>
              <p:cNvPr id="525" name="Google Shape;525;p7"/>
              <p:cNvGrpSpPr/>
              <p:nvPr/>
            </p:nvGrpSpPr>
            <p:grpSpPr>
              <a:xfrm flipH="1">
                <a:off x="3310555" y="737968"/>
                <a:ext cx="5294376" cy="54864"/>
                <a:chOff x="1522413" y="1514475"/>
                <a:chExt cx="10569575" cy="64008"/>
              </a:xfrm>
            </p:grpSpPr>
            <p:sp>
              <p:nvSpPr>
                <p:cNvPr id="526" name="Google Shape;526;p7"/>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7" name="Google Shape;527;p7"/>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8" name="Google Shape;528;p7"/>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9" name="Google Shape;529;p7"/>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0" name="Google Shape;530;p7"/>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1" name="Google Shape;531;p7"/>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2" name="Google Shape;532;p7"/>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3" name="Google Shape;533;p7"/>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4" name="Google Shape;534;p7"/>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5" name="Google Shape;535;p7"/>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6" name="Google Shape;536;p7"/>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7" name="Google Shape;537;p7"/>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8" name="Google Shape;538;p7"/>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9" name="Google Shape;539;p7"/>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0" name="Google Shape;540;p7"/>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1" name="Google Shape;541;p7"/>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2" name="Google Shape;542;p7"/>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3" name="Google Shape;543;p7"/>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4" name="Google Shape;544;p7"/>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5" name="Google Shape;545;p7"/>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6" name="Google Shape;546;p7"/>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7" name="Google Shape;547;p7"/>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8" name="Google Shape;548;p7"/>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9" name="Google Shape;549;p7"/>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0" name="Google Shape;550;p7"/>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1" name="Google Shape;551;p7"/>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2" name="Google Shape;552;p7"/>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3" name="Google Shape;553;p7"/>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4" name="Google Shape;554;p7"/>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5" name="Google Shape;555;p7"/>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6" name="Google Shape;556;p7"/>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7" name="Google Shape;557;p7"/>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8" name="Google Shape;558;p7"/>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9" name="Google Shape;559;p7"/>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0" name="Google Shape;560;p7"/>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1" name="Google Shape;561;p7"/>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2" name="Google Shape;562;p7"/>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3" name="Google Shape;563;p7"/>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4" name="Google Shape;564;p7"/>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5" name="Google Shape;565;p7"/>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6" name="Google Shape;566;p7"/>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7" name="Google Shape;567;p7"/>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8" name="Google Shape;568;p7"/>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9" name="Google Shape;569;p7"/>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0" name="Google Shape;570;p7"/>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1" name="Google Shape;571;p7"/>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2" name="Google Shape;572;p7"/>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3" name="Google Shape;573;p7"/>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4" name="Google Shape;574;p7"/>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5" name="Google Shape;575;p7"/>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6" name="Google Shape;576;p7"/>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7" name="Google Shape;577;p7"/>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8" name="Google Shape;578;p7"/>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9" name="Google Shape;579;p7"/>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0" name="Google Shape;580;p7"/>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1" name="Google Shape;581;p7"/>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2" name="Google Shape;582;p7"/>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3" name="Google Shape;583;p7"/>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4" name="Google Shape;584;p7"/>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5" name="Google Shape;585;p7"/>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6" name="Google Shape;586;p7"/>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7" name="Google Shape;587;p7"/>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8" name="Google Shape;588;p7"/>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9" name="Google Shape;589;p7"/>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0" name="Google Shape;590;p7"/>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1" name="Google Shape;591;p7"/>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2" name="Google Shape;592;p7"/>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3" name="Google Shape;593;p7"/>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4" name="Google Shape;594;p7"/>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5" name="Google Shape;595;p7"/>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6" name="Google Shape;596;p7"/>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7" name="Google Shape;597;p7"/>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8" name="Google Shape;598;p7"/>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9" name="Google Shape;599;p7"/>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600" name="Google Shape;600;p7"/>
              <p:cNvGrpSpPr/>
              <p:nvPr/>
            </p:nvGrpSpPr>
            <p:grpSpPr>
              <a:xfrm rot="-5400000" flipH="1">
                <a:off x="6492229" y="2755658"/>
                <a:ext cx="4114800" cy="36576"/>
                <a:chOff x="1522413" y="1514475"/>
                <a:chExt cx="10569575" cy="64008"/>
              </a:xfrm>
            </p:grpSpPr>
            <p:sp>
              <p:nvSpPr>
                <p:cNvPr id="601" name="Google Shape;601;p7"/>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02" name="Google Shape;602;p7"/>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03" name="Google Shape;603;p7"/>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04" name="Google Shape;604;p7"/>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05" name="Google Shape;605;p7"/>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06" name="Google Shape;606;p7"/>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07" name="Google Shape;607;p7"/>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08" name="Google Shape;608;p7"/>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09" name="Google Shape;609;p7"/>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0" name="Google Shape;610;p7"/>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1" name="Google Shape;611;p7"/>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2" name="Google Shape;612;p7"/>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3" name="Google Shape;613;p7"/>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4" name="Google Shape;614;p7"/>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5" name="Google Shape;615;p7"/>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6" name="Google Shape;616;p7"/>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7" name="Google Shape;617;p7"/>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8" name="Google Shape;618;p7"/>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9" name="Google Shape;619;p7"/>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0" name="Google Shape;620;p7"/>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1" name="Google Shape;621;p7"/>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2" name="Google Shape;622;p7"/>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3" name="Google Shape;623;p7"/>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4" name="Google Shape;624;p7"/>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5" name="Google Shape;625;p7"/>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6" name="Google Shape;626;p7"/>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7" name="Google Shape;627;p7"/>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8" name="Google Shape;628;p7"/>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9" name="Google Shape;629;p7"/>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0" name="Google Shape;630;p7"/>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1" name="Google Shape;631;p7"/>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2" name="Google Shape;632;p7"/>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3" name="Google Shape;633;p7"/>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4" name="Google Shape;634;p7"/>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5" name="Google Shape;635;p7"/>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6" name="Google Shape;636;p7"/>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7" name="Google Shape;637;p7"/>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8" name="Google Shape;638;p7"/>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9" name="Google Shape;639;p7"/>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0" name="Google Shape;640;p7"/>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1" name="Google Shape;641;p7"/>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2" name="Google Shape;642;p7"/>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3" name="Google Shape;643;p7"/>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4" name="Google Shape;644;p7"/>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5" name="Google Shape;645;p7"/>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6" name="Google Shape;646;p7"/>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7" name="Google Shape;647;p7"/>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8" name="Google Shape;648;p7"/>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9" name="Google Shape;649;p7"/>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0" name="Google Shape;650;p7"/>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1" name="Google Shape;651;p7"/>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2" name="Google Shape;652;p7"/>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3" name="Google Shape;653;p7"/>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4" name="Google Shape;654;p7"/>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5" name="Google Shape;655;p7"/>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6" name="Google Shape;656;p7"/>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7" name="Google Shape;657;p7"/>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8" name="Google Shape;658;p7"/>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9" name="Google Shape;659;p7"/>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0" name="Google Shape;660;p7"/>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1" name="Google Shape;661;p7"/>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2" name="Google Shape;662;p7"/>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3" name="Google Shape;663;p7"/>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4" name="Google Shape;664;p7"/>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5" name="Google Shape;665;p7"/>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6" name="Google Shape;666;p7"/>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7" name="Google Shape;667;p7"/>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8" name="Google Shape;668;p7"/>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9" name="Google Shape;669;p7"/>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0" name="Google Shape;670;p7"/>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1" name="Google Shape;671;p7"/>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2" name="Google Shape;672;p7"/>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3" name="Google Shape;673;p7"/>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4" name="Google Shape;674;p7"/>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grpSp>
          <p:nvGrpSpPr>
            <p:cNvPr id="675" name="Google Shape;675;p7"/>
            <p:cNvGrpSpPr/>
            <p:nvPr/>
          </p:nvGrpSpPr>
          <p:grpSpPr>
            <a:xfrm rot="10800000">
              <a:off x="4417839" y="2091906"/>
              <a:ext cx="5294376" cy="4114800"/>
              <a:chOff x="3310555" y="716546"/>
              <a:chExt cx="5294376" cy="4114800"/>
            </a:xfrm>
          </p:grpSpPr>
          <p:grpSp>
            <p:nvGrpSpPr>
              <p:cNvPr id="676" name="Google Shape;676;p7"/>
              <p:cNvGrpSpPr/>
              <p:nvPr/>
            </p:nvGrpSpPr>
            <p:grpSpPr>
              <a:xfrm flipH="1">
                <a:off x="3310555" y="737968"/>
                <a:ext cx="5294376" cy="54864"/>
                <a:chOff x="1522413" y="1514475"/>
                <a:chExt cx="10569575" cy="64008"/>
              </a:xfrm>
            </p:grpSpPr>
            <p:sp>
              <p:nvSpPr>
                <p:cNvPr id="677" name="Google Shape;677;p7"/>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8" name="Google Shape;678;p7"/>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9" name="Google Shape;679;p7"/>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0" name="Google Shape;680;p7"/>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1" name="Google Shape;681;p7"/>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2" name="Google Shape;682;p7"/>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3" name="Google Shape;683;p7"/>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4" name="Google Shape;684;p7"/>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5" name="Google Shape;685;p7"/>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6" name="Google Shape;686;p7"/>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7" name="Google Shape;687;p7"/>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8" name="Google Shape;688;p7"/>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9" name="Google Shape;689;p7"/>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0" name="Google Shape;690;p7"/>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1" name="Google Shape;691;p7"/>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2" name="Google Shape;692;p7"/>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3" name="Google Shape;693;p7"/>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4" name="Google Shape;694;p7"/>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5" name="Google Shape;695;p7"/>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6" name="Google Shape;696;p7"/>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7" name="Google Shape;697;p7"/>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8" name="Google Shape;698;p7"/>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9" name="Google Shape;699;p7"/>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0" name="Google Shape;700;p7"/>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1" name="Google Shape;701;p7"/>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2" name="Google Shape;702;p7"/>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3" name="Google Shape;703;p7"/>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4" name="Google Shape;704;p7"/>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5" name="Google Shape;705;p7"/>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6" name="Google Shape;706;p7"/>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7" name="Google Shape;707;p7"/>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8" name="Google Shape;708;p7"/>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9" name="Google Shape;709;p7"/>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0" name="Google Shape;710;p7"/>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1" name="Google Shape;711;p7"/>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2" name="Google Shape;712;p7"/>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3" name="Google Shape;713;p7"/>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4" name="Google Shape;714;p7"/>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5" name="Google Shape;715;p7"/>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6" name="Google Shape;716;p7"/>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7" name="Google Shape;717;p7"/>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8" name="Google Shape;718;p7"/>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9" name="Google Shape;719;p7"/>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0" name="Google Shape;720;p7"/>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1" name="Google Shape;721;p7"/>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2" name="Google Shape;722;p7"/>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3" name="Google Shape;723;p7"/>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4" name="Google Shape;724;p7"/>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5" name="Google Shape;725;p7"/>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6" name="Google Shape;726;p7"/>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7" name="Google Shape;727;p7"/>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8" name="Google Shape;728;p7"/>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9" name="Google Shape;729;p7"/>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0" name="Google Shape;730;p7"/>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1" name="Google Shape;731;p7"/>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2" name="Google Shape;732;p7"/>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3" name="Google Shape;733;p7"/>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4" name="Google Shape;734;p7"/>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5" name="Google Shape;735;p7"/>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6" name="Google Shape;736;p7"/>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7" name="Google Shape;737;p7"/>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8" name="Google Shape;738;p7"/>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9" name="Google Shape;739;p7"/>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0" name="Google Shape;740;p7"/>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1" name="Google Shape;741;p7"/>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2" name="Google Shape;742;p7"/>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3" name="Google Shape;743;p7"/>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4" name="Google Shape;744;p7"/>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5" name="Google Shape;745;p7"/>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6" name="Google Shape;746;p7"/>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7" name="Google Shape;747;p7"/>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8" name="Google Shape;748;p7"/>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9" name="Google Shape;749;p7"/>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0" name="Google Shape;750;p7"/>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751" name="Google Shape;751;p7"/>
              <p:cNvGrpSpPr/>
              <p:nvPr/>
            </p:nvGrpSpPr>
            <p:grpSpPr>
              <a:xfrm rot="-5400000" flipH="1">
                <a:off x="6492229" y="2755658"/>
                <a:ext cx="4114800" cy="36576"/>
                <a:chOff x="1522413" y="1514475"/>
                <a:chExt cx="10569575" cy="64008"/>
              </a:xfrm>
            </p:grpSpPr>
            <p:sp>
              <p:nvSpPr>
                <p:cNvPr id="752" name="Google Shape;752;p7"/>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3" name="Google Shape;753;p7"/>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4" name="Google Shape;754;p7"/>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5" name="Google Shape;755;p7"/>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6" name="Google Shape;756;p7"/>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7" name="Google Shape;757;p7"/>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8" name="Google Shape;758;p7"/>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9" name="Google Shape;759;p7"/>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0" name="Google Shape;760;p7"/>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1" name="Google Shape;761;p7"/>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2" name="Google Shape;762;p7"/>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3" name="Google Shape;763;p7"/>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4" name="Google Shape;764;p7"/>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5" name="Google Shape;765;p7"/>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6" name="Google Shape;766;p7"/>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7" name="Google Shape;767;p7"/>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8" name="Google Shape;768;p7"/>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9" name="Google Shape;769;p7"/>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0" name="Google Shape;770;p7"/>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1" name="Google Shape;771;p7"/>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2" name="Google Shape;772;p7"/>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3" name="Google Shape;773;p7"/>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4" name="Google Shape;774;p7"/>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5" name="Google Shape;775;p7"/>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6" name="Google Shape;776;p7"/>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7" name="Google Shape;777;p7"/>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8" name="Google Shape;778;p7"/>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9" name="Google Shape;779;p7"/>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0" name="Google Shape;780;p7"/>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1" name="Google Shape;781;p7"/>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2" name="Google Shape;782;p7"/>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3" name="Google Shape;783;p7"/>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4" name="Google Shape;784;p7"/>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5" name="Google Shape;785;p7"/>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6" name="Google Shape;786;p7"/>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7" name="Google Shape;787;p7"/>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8" name="Google Shape;788;p7"/>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9" name="Google Shape;789;p7"/>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0" name="Google Shape;790;p7"/>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1" name="Google Shape;791;p7"/>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2" name="Google Shape;792;p7"/>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3" name="Google Shape;793;p7"/>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4" name="Google Shape;794;p7"/>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5" name="Google Shape;795;p7"/>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6" name="Google Shape;796;p7"/>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7" name="Google Shape;797;p7"/>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8" name="Google Shape;798;p7"/>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9" name="Google Shape;799;p7"/>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0" name="Google Shape;800;p7"/>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1" name="Google Shape;801;p7"/>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2" name="Google Shape;802;p7"/>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3" name="Google Shape;803;p7"/>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4" name="Google Shape;804;p7"/>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5" name="Google Shape;805;p7"/>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6" name="Google Shape;806;p7"/>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7" name="Google Shape;807;p7"/>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8" name="Google Shape;808;p7"/>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9" name="Google Shape;809;p7"/>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0" name="Google Shape;810;p7"/>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1" name="Google Shape;811;p7"/>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2" name="Google Shape;812;p7"/>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3" name="Google Shape;813;p7"/>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4" name="Google Shape;814;p7"/>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5" name="Google Shape;815;p7"/>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6" name="Google Shape;816;p7"/>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7" name="Google Shape;817;p7"/>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8" name="Google Shape;818;p7"/>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9" name="Google Shape;819;p7"/>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0" name="Google Shape;820;p7"/>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1" name="Google Shape;821;p7"/>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2" name="Google Shape;822;p7"/>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3" name="Google Shape;823;p7"/>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4" name="Google Shape;824;p7"/>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5" name="Google Shape;825;p7"/>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grpSp>
      <p:sp>
        <p:nvSpPr>
          <p:cNvPr id="826" name="Google Shape;826;p7"/>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27" name="Google Shape;827;p7"/>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28" name="Google Shape;828;p7"/>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orbel"/>
                <a:ea typeface="Corbel"/>
                <a:cs typeface="Corbel"/>
                <a:sym typeface="Corbel"/>
              </a:defRPr>
            </a:lvl1pPr>
            <a:lvl2pPr marL="0" marR="0" lvl="1" indent="0" algn="r" rtl="0">
              <a:spcBef>
                <a:spcPts val="0"/>
              </a:spcBef>
              <a:buNone/>
              <a:defRPr sz="1200">
                <a:solidFill>
                  <a:schemeClr val="lt1"/>
                </a:solidFill>
                <a:latin typeface="Corbel"/>
                <a:ea typeface="Corbel"/>
                <a:cs typeface="Corbel"/>
                <a:sym typeface="Corbel"/>
              </a:defRPr>
            </a:lvl2pPr>
            <a:lvl3pPr marL="0" marR="0" lvl="2" indent="0" algn="r" rtl="0">
              <a:spcBef>
                <a:spcPts val="0"/>
              </a:spcBef>
              <a:buNone/>
              <a:defRPr sz="1200">
                <a:solidFill>
                  <a:schemeClr val="lt1"/>
                </a:solidFill>
                <a:latin typeface="Corbel"/>
                <a:ea typeface="Corbel"/>
                <a:cs typeface="Corbel"/>
                <a:sym typeface="Corbel"/>
              </a:defRPr>
            </a:lvl3pPr>
            <a:lvl4pPr marL="0" marR="0" lvl="3" indent="0" algn="r" rtl="0">
              <a:spcBef>
                <a:spcPts val="0"/>
              </a:spcBef>
              <a:buNone/>
              <a:defRPr sz="1200">
                <a:solidFill>
                  <a:schemeClr val="lt1"/>
                </a:solidFill>
                <a:latin typeface="Corbel"/>
                <a:ea typeface="Corbel"/>
                <a:cs typeface="Corbel"/>
                <a:sym typeface="Corbel"/>
              </a:defRPr>
            </a:lvl4pPr>
            <a:lvl5pPr marL="0" marR="0" lvl="4" indent="0" algn="r" rtl="0">
              <a:spcBef>
                <a:spcPts val="0"/>
              </a:spcBef>
              <a:buNone/>
              <a:defRPr sz="1200">
                <a:solidFill>
                  <a:schemeClr val="lt1"/>
                </a:solidFill>
                <a:latin typeface="Corbel"/>
                <a:ea typeface="Corbel"/>
                <a:cs typeface="Corbel"/>
                <a:sym typeface="Corbel"/>
              </a:defRPr>
            </a:lvl5pPr>
            <a:lvl6pPr marL="0" marR="0" lvl="5" indent="0" algn="r" rtl="0">
              <a:spcBef>
                <a:spcPts val="0"/>
              </a:spcBef>
              <a:buNone/>
              <a:defRPr sz="1200">
                <a:solidFill>
                  <a:schemeClr val="lt1"/>
                </a:solidFill>
                <a:latin typeface="Corbel"/>
                <a:ea typeface="Corbel"/>
                <a:cs typeface="Corbel"/>
                <a:sym typeface="Corbel"/>
              </a:defRPr>
            </a:lvl6pPr>
            <a:lvl7pPr marL="0" marR="0" lvl="6" indent="0" algn="r" rtl="0">
              <a:spcBef>
                <a:spcPts val="0"/>
              </a:spcBef>
              <a:buNone/>
              <a:defRPr sz="1200">
                <a:solidFill>
                  <a:schemeClr val="lt1"/>
                </a:solidFill>
                <a:latin typeface="Corbel"/>
                <a:ea typeface="Corbel"/>
                <a:cs typeface="Corbel"/>
                <a:sym typeface="Corbel"/>
              </a:defRPr>
            </a:lvl7pPr>
            <a:lvl8pPr marL="0" marR="0" lvl="7" indent="0" algn="r" rtl="0">
              <a:spcBef>
                <a:spcPts val="0"/>
              </a:spcBef>
              <a:buNone/>
              <a:defRPr sz="1200">
                <a:solidFill>
                  <a:schemeClr val="lt1"/>
                </a:solidFill>
                <a:latin typeface="Corbel"/>
                <a:ea typeface="Corbel"/>
                <a:cs typeface="Corbel"/>
                <a:sym typeface="Corbel"/>
              </a:defRPr>
            </a:lvl8pPr>
            <a:lvl9pPr marL="0" marR="0" lvl="8" indent="0" algn="r" rtl="0">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9"/>
        <p:cNvGrpSpPr/>
        <p:nvPr/>
      </p:nvGrpSpPr>
      <p:grpSpPr>
        <a:xfrm>
          <a:off x="0" y="0"/>
          <a:ext cx="0" cy="0"/>
          <a:chOff x="0" y="0"/>
          <a:chExt cx="0" cy="0"/>
        </a:xfrm>
      </p:grpSpPr>
      <p:sp>
        <p:nvSpPr>
          <p:cNvPr id="830" name="Google Shape;830;p8"/>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onsolas"/>
              <a:buNone/>
              <a:defRPr sz="3200" b="0" i="0" u="none" strike="noStrike" cap="non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1" name="Google Shape;831;p8" descr="An empty placeholder to add an image. Click on the placeholder and select the image that you wish to add."/>
          <p:cNvSpPr>
            <a:spLocks noGrp="1"/>
          </p:cNvSpPr>
          <p:nvPr>
            <p:ph type="pic" idx="2"/>
          </p:nvPr>
        </p:nvSpPr>
        <p:spPr>
          <a:xfrm>
            <a:off x="1745838" y="1884311"/>
            <a:ext cx="5669280" cy="4041648"/>
          </a:xfrm>
          <a:prstGeom prst="rect">
            <a:avLst/>
          </a:prstGeom>
          <a:solidFill>
            <a:schemeClr val="dk1"/>
          </a:solidFill>
          <a:ln>
            <a:noFill/>
          </a:ln>
        </p:spPr>
        <p:txBody>
          <a:bodyPr spcFirstLastPara="1" wrap="square" lIns="91425" tIns="914400" rIns="91425" bIns="45700" anchor="t" anchorCtr="0"/>
          <a:lstStyle>
            <a:lvl1pPr marR="0" lvl="0" algn="ctr" rtl="0">
              <a:lnSpc>
                <a:spcPct val="90000"/>
              </a:lnSpc>
              <a:spcBef>
                <a:spcPts val="1800"/>
              </a:spcBef>
              <a:spcAft>
                <a:spcPts val="0"/>
              </a:spcAft>
              <a:buClr>
                <a:schemeClr val="lt1"/>
              </a:buClr>
              <a:buSzPts val="2400"/>
              <a:buFont typeface="Arial"/>
              <a:buNone/>
              <a:defRPr sz="2400" b="0" i="0" u="none" strike="noStrike" cap="none">
                <a:solidFill>
                  <a:schemeClr val="lt1"/>
                </a:solidFill>
                <a:latin typeface="Corbel"/>
                <a:ea typeface="Corbel"/>
                <a:cs typeface="Corbel"/>
                <a:sym typeface="Corbel"/>
              </a:defRPr>
            </a:lvl1pPr>
            <a:lvl2pPr marR="0" lvl="1" algn="l" rtl="0">
              <a:lnSpc>
                <a:spcPct val="90000"/>
              </a:lnSpc>
              <a:spcBef>
                <a:spcPts val="600"/>
              </a:spcBef>
              <a:spcAft>
                <a:spcPts val="0"/>
              </a:spcAft>
              <a:buClr>
                <a:schemeClr val="lt1"/>
              </a:buClr>
              <a:buSzPts val="2800"/>
              <a:buFont typeface="Consolas"/>
              <a:buNone/>
              <a:defRPr sz="2800" b="0" i="0" u="none" strike="noStrike" cap="none">
                <a:solidFill>
                  <a:schemeClr val="lt1"/>
                </a:solidFill>
                <a:latin typeface="Corbel"/>
                <a:ea typeface="Corbel"/>
                <a:cs typeface="Corbel"/>
                <a:sym typeface="Corbel"/>
              </a:defRPr>
            </a:lvl2pPr>
            <a:lvl3pPr marR="0" lvl="2" algn="l" rtl="0">
              <a:lnSpc>
                <a:spcPct val="90000"/>
              </a:lnSpc>
              <a:spcBef>
                <a:spcPts val="600"/>
              </a:spcBef>
              <a:spcAft>
                <a:spcPts val="0"/>
              </a:spcAft>
              <a:buClr>
                <a:schemeClr val="lt1"/>
              </a:buClr>
              <a:buSzPts val="2400"/>
              <a:buFont typeface="Arial"/>
              <a:buNone/>
              <a:defRPr sz="2400" b="0" i="0" u="none" strike="noStrike" cap="none">
                <a:solidFill>
                  <a:schemeClr val="lt1"/>
                </a:solidFill>
                <a:latin typeface="Corbel"/>
                <a:ea typeface="Corbel"/>
                <a:cs typeface="Corbel"/>
                <a:sym typeface="Corbel"/>
              </a:defRPr>
            </a:lvl3pPr>
            <a:lvl4pPr marR="0" lvl="3" algn="l" rtl="0">
              <a:lnSpc>
                <a:spcPct val="90000"/>
              </a:lnSpc>
              <a:spcBef>
                <a:spcPts val="600"/>
              </a:spcBef>
              <a:spcAft>
                <a:spcPts val="0"/>
              </a:spcAft>
              <a:buClr>
                <a:schemeClr val="lt1"/>
              </a:buClr>
              <a:buSzPts val="2000"/>
              <a:buFont typeface="Consolas"/>
              <a:buNone/>
              <a:defRPr sz="2000" b="0" i="0" u="none" strike="noStrike" cap="none">
                <a:solidFill>
                  <a:schemeClr val="lt1"/>
                </a:solidFill>
                <a:latin typeface="Corbel"/>
                <a:ea typeface="Corbel"/>
                <a:cs typeface="Corbel"/>
                <a:sym typeface="Corbel"/>
              </a:defRPr>
            </a:lvl4pPr>
            <a:lvl5pPr marR="0" lvl="4" algn="l" rtl="0">
              <a:lnSpc>
                <a:spcPct val="90000"/>
              </a:lnSpc>
              <a:spcBef>
                <a:spcPts val="6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5pPr>
            <a:lvl6pPr marR="0" lvl="5" algn="l" rtl="0">
              <a:lnSpc>
                <a:spcPct val="90000"/>
              </a:lnSpc>
              <a:spcBef>
                <a:spcPts val="600"/>
              </a:spcBef>
              <a:spcAft>
                <a:spcPts val="0"/>
              </a:spcAft>
              <a:buClr>
                <a:schemeClr val="lt1"/>
              </a:buClr>
              <a:buSzPts val="2000"/>
              <a:buFont typeface="Consolas"/>
              <a:buNone/>
              <a:defRPr sz="2000" b="0" i="0" u="none" strike="noStrike" cap="none">
                <a:solidFill>
                  <a:schemeClr val="lt1"/>
                </a:solidFill>
                <a:latin typeface="Corbel"/>
                <a:ea typeface="Corbel"/>
                <a:cs typeface="Corbel"/>
                <a:sym typeface="Corbel"/>
              </a:defRPr>
            </a:lvl6pPr>
            <a:lvl7pPr marR="0" lvl="6" algn="l" rtl="0">
              <a:lnSpc>
                <a:spcPct val="90000"/>
              </a:lnSpc>
              <a:spcBef>
                <a:spcPts val="6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7pPr>
            <a:lvl8pPr marR="0" lvl="7" algn="l" rtl="0">
              <a:lnSpc>
                <a:spcPct val="90000"/>
              </a:lnSpc>
              <a:spcBef>
                <a:spcPts val="600"/>
              </a:spcBef>
              <a:spcAft>
                <a:spcPts val="0"/>
              </a:spcAft>
              <a:buClr>
                <a:schemeClr val="lt1"/>
              </a:buClr>
              <a:buSzPts val="2000"/>
              <a:buFont typeface="Consolas"/>
              <a:buNone/>
              <a:defRPr sz="2000" b="0" i="0" u="none" strike="noStrike" cap="none">
                <a:solidFill>
                  <a:schemeClr val="lt1"/>
                </a:solidFill>
                <a:latin typeface="Corbel"/>
                <a:ea typeface="Corbel"/>
                <a:cs typeface="Corbel"/>
                <a:sym typeface="Corbel"/>
              </a:defRPr>
            </a:lvl8pPr>
            <a:lvl9pPr marR="0" lvl="8" algn="l" rtl="0">
              <a:lnSpc>
                <a:spcPct val="90000"/>
              </a:lnSpc>
              <a:spcBef>
                <a:spcPts val="6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9pPr>
          </a:lstStyle>
          <a:p>
            <a:endParaRPr/>
          </a:p>
        </p:txBody>
      </p:sp>
      <p:grpSp>
        <p:nvGrpSpPr>
          <p:cNvPr id="832" name="Google Shape;832;p8" descr="Box graphic"/>
          <p:cNvGrpSpPr/>
          <p:nvPr/>
        </p:nvGrpSpPr>
        <p:grpSpPr>
          <a:xfrm flipH="1">
            <a:off x="1447500" y="1630821"/>
            <a:ext cx="6291028" cy="4575885"/>
            <a:chOff x="4417839" y="1630821"/>
            <a:chExt cx="6291028" cy="4575885"/>
          </a:xfrm>
        </p:grpSpPr>
        <p:grpSp>
          <p:nvGrpSpPr>
            <p:cNvPr id="833" name="Google Shape;833;p8"/>
            <p:cNvGrpSpPr/>
            <p:nvPr/>
          </p:nvGrpSpPr>
          <p:grpSpPr>
            <a:xfrm>
              <a:off x="5414491" y="1630821"/>
              <a:ext cx="5294376" cy="4114800"/>
              <a:chOff x="3310555" y="716546"/>
              <a:chExt cx="5294376" cy="4114800"/>
            </a:xfrm>
          </p:grpSpPr>
          <p:grpSp>
            <p:nvGrpSpPr>
              <p:cNvPr id="834" name="Google Shape;834;p8"/>
              <p:cNvGrpSpPr/>
              <p:nvPr/>
            </p:nvGrpSpPr>
            <p:grpSpPr>
              <a:xfrm flipH="1">
                <a:off x="3310555" y="737968"/>
                <a:ext cx="5294376" cy="54864"/>
                <a:chOff x="1522413" y="1514475"/>
                <a:chExt cx="10569575" cy="64008"/>
              </a:xfrm>
            </p:grpSpPr>
            <p:sp>
              <p:nvSpPr>
                <p:cNvPr id="835" name="Google Shape;835;p8"/>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6" name="Google Shape;836;p8"/>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7" name="Google Shape;837;p8"/>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8" name="Google Shape;838;p8"/>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9" name="Google Shape;839;p8"/>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0" name="Google Shape;840;p8"/>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1" name="Google Shape;841;p8"/>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2" name="Google Shape;842;p8"/>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3" name="Google Shape;843;p8"/>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4" name="Google Shape;844;p8"/>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5" name="Google Shape;845;p8"/>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6" name="Google Shape;846;p8"/>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7" name="Google Shape;847;p8"/>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8" name="Google Shape;848;p8"/>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9" name="Google Shape;849;p8"/>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0" name="Google Shape;850;p8"/>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1" name="Google Shape;851;p8"/>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2" name="Google Shape;852;p8"/>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3" name="Google Shape;853;p8"/>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4" name="Google Shape;854;p8"/>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5" name="Google Shape;855;p8"/>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6" name="Google Shape;856;p8"/>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7" name="Google Shape;857;p8"/>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8" name="Google Shape;858;p8"/>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9" name="Google Shape;859;p8"/>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0" name="Google Shape;860;p8"/>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1" name="Google Shape;861;p8"/>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2" name="Google Shape;862;p8"/>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3" name="Google Shape;863;p8"/>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4" name="Google Shape;864;p8"/>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5" name="Google Shape;865;p8"/>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6" name="Google Shape;866;p8"/>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7" name="Google Shape;867;p8"/>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8" name="Google Shape;868;p8"/>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9" name="Google Shape;869;p8"/>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0" name="Google Shape;870;p8"/>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1" name="Google Shape;871;p8"/>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2" name="Google Shape;872;p8"/>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3" name="Google Shape;873;p8"/>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4" name="Google Shape;874;p8"/>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5" name="Google Shape;875;p8"/>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6" name="Google Shape;876;p8"/>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7" name="Google Shape;877;p8"/>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8" name="Google Shape;878;p8"/>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9" name="Google Shape;879;p8"/>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0" name="Google Shape;880;p8"/>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1" name="Google Shape;881;p8"/>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2" name="Google Shape;882;p8"/>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3" name="Google Shape;883;p8"/>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4" name="Google Shape;884;p8"/>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5" name="Google Shape;885;p8"/>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6" name="Google Shape;886;p8"/>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7" name="Google Shape;887;p8"/>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8" name="Google Shape;888;p8"/>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9" name="Google Shape;889;p8"/>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0" name="Google Shape;890;p8"/>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1" name="Google Shape;891;p8"/>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2" name="Google Shape;892;p8"/>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3" name="Google Shape;893;p8"/>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4" name="Google Shape;894;p8"/>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5" name="Google Shape;895;p8"/>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6" name="Google Shape;896;p8"/>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7" name="Google Shape;897;p8"/>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8" name="Google Shape;898;p8"/>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9" name="Google Shape;899;p8"/>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0" name="Google Shape;900;p8"/>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1" name="Google Shape;901;p8"/>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2" name="Google Shape;902;p8"/>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3" name="Google Shape;903;p8"/>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4" name="Google Shape;904;p8"/>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5" name="Google Shape;905;p8"/>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6" name="Google Shape;906;p8"/>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7" name="Google Shape;907;p8"/>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8" name="Google Shape;908;p8"/>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909" name="Google Shape;909;p8"/>
              <p:cNvGrpSpPr/>
              <p:nvPr/>
            </p:nvGrpSpPr>
            <p:grpSpPr>
              <a:xfrm rot="-5400000" flipH="1">
                <a:off x="6492229" y="2755658"/>
                <a:ext cx="4114800" cy="36576"/>
                <a:chOff x="1522413" y="1514475"/>
                <a:chExt cx="10569575" cy="64008"/>
              </a:xfrm>
            </p:grpSpPr>
            <p:sp>
              <p:nvSpPr>
                <p:cNvPr id="910" name="Google Shape;910;p8"/>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1" name="Google Shape;911;p8"/>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2" name="Google Shape;912;p8"/>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3" name="Google Shape;913;p8"/>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4" name="Google Shape;914;p8"/>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5" name="Google Shape;915;p8"/>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6" name="Google Shape;916;p8"/>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7" name="Google Shape;917;p8"/>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8" name="Google Shape;918;p8"/>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9" name="Google Shape;919;p8"/>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0" name="Google Shape;920;p8"/>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1" name="Google Shape;921;p8"/>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2" name="Google Shape;922;p8"/>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3" name="Google Shape;923;p8"/>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4" name="Google Shape;924;p8"/>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5" name="Google Shape;925;p8"/>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6" name="Google Shape;926;p8"/>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7" name="Google Shape;927;p8"/>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8" name="Google Shape;928;p8"/>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9" name="Google Shape;929;p8"/>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0" name="Google Shape;930;p8"/>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1" name="Google Shape;931;p8"/>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2" name="Google Shape;932;p8"/>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3" name="Google Shape;933;p8"/>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4" name="Google Shape;934;p8"/>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5" name="Google Shape;935;p8"/>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6" name="Google Shape;936;p8"/>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7" name="Google Shape;937;p8"/>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8" name="Google Shape;938;p8"/>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9" name="Google Shape;939;p8"/>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0" name="Google Shape;940;p8"/>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1" name="Google Shape;941;p8"/>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2" name="Google Shape;942;p8"/>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3" name="Google Shape;943;p8"/>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4" name="Google Shape;944;p8"/>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5" name="Google Shape;945;p8"/>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6" name="Google Shape;946;p8"/>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7" name="Google Shape;947;p8"/>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8" name="Google Shape;948;p8"/>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9" name="Google Shape;949;p8"/>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0" name="Google Shape;950;p8"/>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1" name="Google Shape;951;p8"/>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2" name="Google Shape;952;p8"/>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3" name="Google Shape;953;p8"/>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4" name="Google Shape;954;p8"/>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5" name="Google Shape;955;p8"/>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6" name="Google Shape;956;p8"/>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7" name="Google Shape;957;p8"/>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8" name="Google Shape;958;p8"/>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9" name="Google Shape;959;p8"/>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0" name="Google Shape;960;p8"/>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1" name="Google Shape;961;p8"/>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2" name="Google Shape;962;p8"/>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3" name="Google Shape;963;p8"/>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4" name="Google Shape;964;p8"/>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5" name="Google Shape;965;p8"/>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6" name="Google Shape;966;p8"/>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7" name="Google Shape;967;p8"/>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8" name="Google Shape;968;p8"/>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9" name="Google Shape;969;p8"/>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0" name="Google Shape;970;p8"/>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1" name="Google Shape;971;p8"/>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2" name="Google Shape;972;p8"/>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3" name="Google Shape;973;p8"/>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4" name="Google Shape;974;p8"/>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5" name="Google Shape;975;p8"/>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6" name="Google Shape;976;p8"/>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7" name="Google Shape;977;p8"/>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8" name="Google Shape;978;p8"/>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9" name="Google Shape;979;p8"/>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0" name="Google Shape;980;p8"/>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1" name="Google Shape;981;p8"/>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2" name="Google Shape;982;p8"/>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3" name="Google Shape;983;p8"/>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grpSp>
          <p:nvGrpSpPr>
            <p:cNvPr id="984" name="Google Shape;984;p8"/>
            <p:cNvGrpSpPr/>
            <p:nvPr/>
          </p:nvGrpSpPr>
          <p:grpSpPr>
            <a:xfrm rot="10800000">
              <a:off x="4417839" y="2091906"/>
              <a:ext cx="5294376" cy="4114800"/>
              <a:chOff x="3310555" y="716546"/>
              <a:chExt cx="5294376" cy="4114800"/>
            </a:xfrm>
          </p:grpSpPr>
          <p:grpSp>
            <p:nvGrpSpPr>
              <p:cNvPr id="985" name="Google Shape;985;p8"/>
              <p:cNvGrpSpPr/>
              <p:nvPr/>
            </p:nvGrpSpPr>
            <p:grpSpPr>
              <a:xfrm flipH="1">
                <a:off x="3310555" y="737968"/>
                <a:ext cx="5294376" cy="54864"/>
                <a:chOff x="1522413" y="1514475"/>
                <a:chExt cx="10569575" cy="64008"/>
              </a:xfrm>
            </p:grpSpPr>
            <p:sp>
              <p:nvSpPr>
                <p:cNvPr id="986" name="Google Shape;986;p8"/>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7" name="Google Shape;987;p8"/>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8" name="Google Shape;988;p8"/>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9" name="Google Shape;989;p8"/>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0" name="Google Shape;990;p8"/>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1" name="Google Shape;991;p8"/>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2" name="Google Shape;992;p8"/>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3" name="Google Shape;993;p8"/>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4" name="Google Shape;994;p8"/>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5" name="Google Shape;995;p8"/>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6" name="Google Shape;996;p8"/>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7" name="Google Shape;997;p8"/>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8" name="Google Shape;998;p8"/>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9" name="Google Shape;999;p8"/>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0" name="Google Shape;1000;p8"/>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1" name="Google Shape;1001;p8"/>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2" name="Google Shape;1002;p8"/>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3" name="Google Shape;1003;p8"/>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4" name="Google Shape;1004;p8"/>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5" name="Google Shape;1005;p8"/>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6" name="Google Shape;1006;p8"/>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7" name="Google Shape;1007;p8"/>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8" name="Google Shape;1008;p8"/>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9" name="Google Shape;1009;p8"/>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0" name="Google Shape;1010;p8"/>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1" name="Google Shape;1011;p8"/>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2" name="Google Shape;1012;p8"/>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3" name="Google Shape;1013;p8"/>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4" name="Google Shape;1014;p8"/>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5" name="Google Shape;1015;p8"/>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6" name="Google Shape;1016;p8"/>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7" name="Google Shape;1017;p8"/>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8" name="Google Shape;1018;p8"/>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9" name="Google Shape;1019;p8"/>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0" name="Google Shape;1020;p8"/>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1" name="Google Shape;1021;p8"/>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2" name="Google Shape;1022;p8"/>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3" name="Google Shape;1023;p8"/>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4" name="Google Shape;1024;p8"/>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5" name="Google Shape;1025;p8"/>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6" name="Google Shape;1026;p8"/>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7" name="Google Shape;1027;p8"/>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8" name="Google Shape;1028;p8"/>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9" name="Google Shape;1029;p8"/>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0" name="Google Shape;1030;p8"/>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1" name="Google Shape;1031;p8"/>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2" name="Google Shape;1032;p8"/>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3" name="Google Shape;1033;p8"/>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4" name="Google Shape;1034;p8"/>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5" name="Google Shape;1035;p8"/>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6" name="Google Shape;1036;p8"/>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7" name="Google Shape;1037;p8"/>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8" name="Google Shape;1038;p8"/>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9" name="Google Shape;1039;p8"/>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0" name="Google Shape;1040;p8"/>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1" name="Google Shape;1041;p8"/>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2" name="Google Shape;1042;p8"/>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3" name="Google Shape;1043;p8"/>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4" name="Google Shape;1044;p8"/>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5" name="Google Shape;1045;p8"/>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6" name="Google Shape;1046;p8"/>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7" name="Google Shape;1047;p8"/>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8" name="Google Shape;1048;p8"/>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9" name="Google Shape;1049;p8"/>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0" name="Google Shape;1050;p8"/>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1" name="Google Shape;1051;p8"/>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2" name="Google Shape;1052;p8"/>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3" name="Google Shape;1053;p8"/>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4" name="Google Shape;1054;p8"/>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5" name="Google Shape;1055;p8"/>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6" name="Google Shape;1056;p8"/>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7" name="Google Shape;1057;p8"/>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8" name="Google Shape;1058;p8"/>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9" name="Google Shape;1059;p8"/>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1060" name="Google Shape;1060;p8"/>
              <p:cNvGrpSpPr/>
              <p:nvPr/>
            </p:nvGrpSpPr>
            <p:grpSpPr>
              <a:xfrm rot="-5400000" flipH="1">
                <a:off x="6492229" y="2755658"/>
                <a:ext cx="4114800" cy="36576"/>
                <a:chOff x="1522413" y="1514475"/>
                <a:chExt cx="10569575" cy="64008"/>
              </a:xfrm>
            </p:grpSpPr>
            <p:sp>
              <p:nvSpPr>
                <p:cNvPr id="1061" name="Google Shape;1061;p8"/>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2" name="Google Shape;1062;p8"/>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3" name="Google Shape;1063;p8"/>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4" name="Google Shape;1064;p8"/>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5" name="Google Shape;1065;p8"/>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6" name="Google Shape;1066;p8"/>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7" name="Google Shape;1067;p8"/>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8" name="Google Shape;1068;p8"/>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9" name="Google Shape;1069;p8"/>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0" name="Google Shape;1070;p8"/>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1" name="Google Shape;1071;p8"/>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2" name="Google Shape;1072;p8"/>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3" name="Google Shape;1073;p8"/>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4" name="Google Shape;1074;p8"/>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5" name="Google Shape;1075;p8"/>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6" name="Google Shape;1076;p8"/>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7" name="Google Shape;1077;p8"/>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8" name="Google Shape;1078;p8"/>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9" name="Google Shape;1079;p8"/>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0" name="Google Shape;1080;p8"/>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1" name="Google Shape;1081;p8"/>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2" name="Google Shape;1082;p8"/>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3" name="Google Shape;1083;p8"/>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4" name="Google Shape;1084;p8"/>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5" name="Google Shape;1085;p8"/>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6" name="Google Shape;1086;p8"/>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7" name="Google Shape;1087;p8"/>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8" name="Google Shape;1088;p8"/>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9" name="Google Shape;1089;p8"/>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0" name="Google Shape;1090;p8"/>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1" name="Google Shape;1091;p8"/>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2" name="Google Shape;1092;p8"/>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3" name="Google Shape;1093;p8"/>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4" name="Google Shape;1094;p8"/>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5" name="Google Shape;1095;p8"/>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6" name="Google Shape;1096;p8"/>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7" name="Google Shape;1097;p8"/>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8" name="Google Shape;1098;p8"/>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9" name="Google Shape;1099;p8"/>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0" name="Google Shape;1100;p8"/>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1" name="Google Shape;1101;p8"/>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2" name="Google Shape;1102;p8"/>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3" name="Google Shape;1103;p8"/>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4" name="Google Shape;1104;p8"/>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5" name="Google Shape;1105;p8"/>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6" name="Google Shape;1106;p8"/>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7" name="Google Shape;1107;p8"/>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8" name="Google Shape;1108;p8"/>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9" name="Google Shape;1109;p8"/>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0" name="Google Shape;1110;p8"/>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1" name="Google Shape;1111;p8"/>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2" name="Google Shape;1112;p8"/>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3" name="Google Shape;1113;p8"/>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4" name="Google Shape;1114;p8"/>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5" name="Google Shape;1115;p8"/>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6" name="Google Shape;1116;p8"/>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7" name="Google Shape;1117;p8"/>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8" name="Google Shape;1118;p8"/>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9" name="Google Shape;1119;p8"/>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0" name="Google Shape;1120;p8"/>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1" name="Google Shape;1121;p8"/>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2" name="Google Shape;1122;p8"/>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3" name="Google Shape;1123;p8"/>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4" name="Google Shape;1124;p8"/>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5" name="Google Shape;1125;p8"/>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6" name="Google Shape;1126;p8"/>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7" name="Google Shape;1127;p8"/>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8" name="Google Shape;1128;p8"/>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9" name="Google Shape;1129;p8"/>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0" name="Google Shape;1130;p8"/>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1" name="Google Shape;1131;p8"/>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2" name="Google Shape;1132;p8"/>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3" name="Google Shape;1133;p8"/>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4" name="Google Shape;1134;p8"/>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grpSp>
      <p:sp>
        <p:nvSpPr>
          <p:cNvPr id="1135" name="Google Shape;1135;p8"/>
          <p:cNvSpPr txBox="1">
            <a:spLocks noGrp="1"/>
          </p:cNvSpPr>
          <p:nvPr>
            <p:ph type="body" idx="1"/>
          </p:nvPr>
        </p:nvSpPr>
        <p:spPr>
          <a:xfrm>
            <a:off x="7905959" y="3411748"/>
            <a:ext cx="2743200" cy="27432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2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1pPr>
            <a:lvl2pPr marL="914400" marR="0" lvl="1" indent="-228600" algn="l" rtl="0">
              <a:lnSpc>
                <a:spcPct val="90000"/>
              </a:lnSpc>
              <a:spcBef>
                <a:spcPts val="600"/>
              </a:spcBef>
              <a:spcAft>
                <a:spcPts val="0"/>
              </a:spcAft>
              <a:buClr>
                <a:schemeClr val="lt1"/>
              </a:buClr>
              <a:buSzPts val="1200"/>
              <a:buFont typeface="Consolas"/>
              <a:buNone/>
              <a:defRPr sz="1200" b="0" i="0" u="none" strike="noStrike" cap="none">
                <a:solidFill>
                  <a:schemeClr val="lt1"/>
                </a:solidFill>
                <a:latin typeface="Corbel"/>
                <a:ea typeface="Corbel"/>
                <a:cs typeface="Corbel"/>
                <a:sym typeface="Corbel"/>
              </a:defRPr>
            </a:lvl2pPr>
            <a:lvl3pPr marL="1371600" marR="0" lvl="2" indent="-228600" algn="l" rtl="0">
              <a:lnSpc>
                <a:spcPct val="90000"/>
              </a:lnSpc>
              <a:spcBef>
                <a:spcPts val="6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3pPr>
            <a:lvl4pPr marL="1828800" marR="0" lvl="3" indent="-228600" algn="l" rtl="0">
              <a:lnSpc>
                <a:spcPct val="90000"/>
              </a:lnSpc>
              <a:spcBef>
                <a:spcPts val="600"/>
              </a:spcBef>
              <a:spcAft>
                <a:spcPts val="0"/>
              </a:spcAft>
              <a:buClr>
                <a:schemeClr val="lt1"/>
              </a:buClr>
              <a:buSzPts val="900"/>
              <a:buFont typeface="Consolas"/>
              <a:buNone/>
              <a:defRPr sz="900" b="0" i="0" u="none" strike="noStrike" cap="none">
                <a:solidFill>
                  <a:schemeClr val="lt1"/>
                </a:solidFill>
                <a:latin typeface="Corbel"/>
                <a:ea typeface="Corbel"/>
                <a:cs typeface="Corbel"/>
                <a:sym typeface="Corbel"/>
              </a:defRPr>
            </a:lvl4pPr>
            <a:lvl5pPr marL="2286000" marR="0" lvl="4" indent="-228600" algn="l" rtl="0">
              <a:lnSpc>
                <a:spcPct val="90000"/>
              </a:lnSpc>
              <a:spcBef>
                <a:spcPts val="6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5pPr>
            <a:lvl6pPr marL="2743200" marR="0" lvl="5" indent="-228600" algn="l" rtl="0">
              <a:lnSpc>
                <a:spcPct val="90000"/>
              </a:lnSpc>
              <a:spcBef>
                <a:spcPts val="600"/>
              </a:spcBef>
              <a:spcAft>
                <a:spcPts val="0"/>
              </a:spcAft>
              <a:buClr>
                <a:schemeClr val="lt1"/>
              </a:buClr>
              <a:buSzPts val="900"/>
              <a:buFont typeface="Consolas"/>
              <a:buNone/>
              <a:defRPr sz="9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6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600"/>
              </a:spcBef>
              <a:spcAft>
                <a:spcPts val="0"/>
              </a:spcAft>
              <a:buClr>
                <a:schemeClr val="lt1"/>
              </a:buClr>
              <a:buSzPts val="900"/>
              <a:buFont typeface="Consolas"/>
              <a:buNone/>
              <a:defRPr sz="9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6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1136" name="Google Shape;1136;p8"/>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137" name="Google Shape;1137;p8"/>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138" name="Google Shape;1138;p8"/>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orbel"/>
                <a:ea typeface="Corbel"/>
                <a:cs typeface="Corbel"/>
                <a:sym typeface="Corbel"/>
              </a:defRPr>
            </a:lvl1pPr>
            <a:lvl2pPr marL="0" marR="0" lvl="1" indent="0" algn="r" rtl="0">
              <a:spcBef>
                <a:spcPts val="0"/>
              </a:spcBef>
              <a:buNone/>
              <a:defRPr sz="1200">
                <a:solidFill>
                  <a:schemeClr val="lt1"/>
                </a:solidFill>
                <a:latin typeface="Corbel"/>
                <a:ea typeface="Corbel"/>
                <a:cs typeface="Corbel"/>
                <a:sym typeface="Corbel"/>
              </a:defRPr>
            </a:lvl2pPr>
            <a:lvl3pPr marL="0" marR="0" lvl="2" indent="0" algn="r" rtl="0">
              <a:spcBef>
                <a:spcPts val="0"/>
              </a:spcBef>
              <a:buNone/>
              <a:defRPr sz="1200">
                <a:solidFill>
                  <a:schemeClr val="lt1"/>
                </a:solidFill>
                <a:latin typeface="Corbel"/>
                <a:ea typeface="Corbel"/>
                <a:cs typeface="Corbel"/>
                <a:sym typeface="Corbel"/>
              </a:defRPr>
            </a:lvl3pPr>
            <a:lvl4pPr marL="0" marR="0" lvl="3" indent="0" algn="r" rtl="0">
              <a:spcBef>
                <a:spcPts val="0"/>
              </a:spcBef>
              <a:buNone/>
              <a:defRPr sz="1200">
                <a:solidFill>
                  <a:schemeClr val="lt1"/>
                </a:solidFill>
                <a:latin typeface="Corbel"/>
                <a:ea typeface="Corbel"/>
                <a:cs typeface="Corbel"/>
                <a:sym typeface="Corbel"/>
              </a:defRPr>
            </a:lvl4pPr>
            <a:lvl5pPr marL="0" marR="0" lvl="4" indent="0" algn="r" rtl="0">
              <a:spcBef>
                <a:spcPts val="0"/>
              </a:spcBef>
              <a:buNone/>
              <a:defRPr sz="1200">
                <a:solidFill>
                  <a:schemeClr val="lt1"/>
                </a:solidFill>
                <a:latin typeface="Corbel"/>
                <a:ea typeface="Corbel"/>
                <a:cs typeface="Corbel"/>
                <a:sym typeface="Corbel"/>
              </a:defRPr>
            </a:lvl5pPr>
            <a:lvl6pPr marL="0" marR="0" lvl="5" indent="0" algn="r" rtl="0">
              <a:spcBef>
                <a:spcPts val="0"/>
              </a:spcBef>
              <a:buNone/>
              <a:defRPr sz="1200">
                <a:solidFill>
                  <a:schemeClr val="lt1"/>
                </a:solidFill>
                <a:latin typeface="Corbel"/>
                <a:ea typeface="Corbel"/>
                <a:cs typeface="Corbel"/>
                <a:sym typeface="Corbel"/>
              </a:defRPr>
            </a:lvl6pPr>
            <a:lvl7pPr marL="0" marR="0" lvl="6" indent="0" algn="r" rtl="0">
              <a:spcBef>
                <a:spcPts val="0"/>
              </a:spcBef>
              <a:buNone/>
              <a:defRPr sz="1200">
                <a:solidFill>
                  <a:schemeClr val="lt1"/>
                </a:solidFill>
                <a:latin typeface="Corbel"/>
                <a:ea typeface="Corbel"/>
                <a:cs typeface="Corbel"/>
                <a:sym typeface="Corbel"/>
              </a:defRPr>
            </a:lvl7pPr>
            <a:lvl8pPr marL="0" marR="0" lvl="7" indent="0" algn="r" rtl="0">
              <a:spcBef>
                <a:spcPts val="0"/>
              </a:spcBef>
              <a:buNone/>
              <a:defRPr sz="1200">
                <a:solidFill>
                  <a:schemeClr val="lt1"/>
                </a:solidFill>
                <a:latin typeface="Corbel"/>
                <a:ea typeface="Corbel"/>
                <a:cs typeface="Corbel"/>
                <a:sym typeface="Corbel"/>
              </a:defRPr>
            </a:lvl8pPr>
            <a:lvl9pPr marL="0" marR="0" lvl="8" indent="0" algn="r" rtl="0">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9"/>
        <p:cNvGrpSpPr/>
        <p:nvPr/>
      </p:nvGrpSpPr>
      <p:grpSpPr>
        <a:xfrm>
          <a:off x="0" y="0"/>
          <a:ext cx="0" cy="0"/>
          <a:chOff x="0" y="0"/>
          <a:chExt cx="0" cy="0"/>
        </a:xfrm>
      </p:grpSpPr>
      <p:sp>
        <p:nvSpPr>
          <p:cNvPr id="1140" name="Google Shape;1140;p9"/>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onsolas"/>
              <a:buNone/>
              <a:defRPr sz="3200" b="0" i="0" u="none" strike="noStrike" cap="non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141" name="Google Shape;1141;p9" descr="Line graphic"/>
          <p:cNvGrpSpPr/>
          <p:nvPr/>
        </p:nvGrpSpPr>
        <p:grpSpPr>
          <a:xfrm>
            <a:off x="1522413" y="1514475"/>
            <a:ext cx="10569575" cy="64008"/>
            <a:chOff x="1522413" y="1514475"/>
            <a:chExt cx="10569575" cy="64008"/>
          </a:xfrm>
        </p:grpSpPr>
        <p:sp>
          <p:nvSpPr>
            <p:cNvPr id="1142" name="Google Shape;1142;p9"/>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3" name="Google Shape;1143;p9"/>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4" name="Google Shape;1144;p9"/>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5" name="Google Shape;1145;p9"/>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6" name="Google Shape;1146;p9"/>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7" name="Google Shape;1147;p9"/>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8" name="Google Shape;1148;p9"/>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9" name="Google Shape;1149;p9"/>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0" name="Google Shape;1150;p9"/>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1" name="Google Shape;1151;p9"/>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2" name="Google Shape;1152;p9"/>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3" name="Google Shape;1153;p9"/>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4" name="Google Shape;1154;p9"/>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5" name="Google Shape;1155;p9"/>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6" name="Google Shape;1156;p9"/>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7" name="Google Shape;1157;p9"/>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8" name="Google Shape;1158;p9"/>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9" name="Google Shape;1159;p9"/>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0" name="Google Shape;1160;p9"/>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1" name="Google Shape;1161;p9"/>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2" name="Google Shape;1162;p9"/>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3" name="Google Shape;1163;p9"/>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4" name="Google Shape;1164;p9"/>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5" name="Google Shape;1165;p9"/>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6" name="Google Shape;1166;p9"/>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7" name="Google Shape;1167;p9"/>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8" name="Google Shape;1168;p9"/>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9" name="Google Shape;1169;p9"/>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0" name="Google Shape;1170;p9"/>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1" name="Google Shape;1171;p9"/>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2" name="Google Shape;1172;p9"/>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3" name="Google Shape;1173;p9"/>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4" name="Google Shape;1174;p9"/>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5" name="Google Shape;1175;p9"/>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6" name="Google Shape;1176;p9"/>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7" name="Google Shape;1177;p9"/>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8" name="Google Shape;1178;p9"/>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9" name="Google Shape;1179;p9"/>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0" name="Google Shape;1180;p9"/>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1" name="Google Shape;1181;p9"/>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2" name="Google Shape;1182;p9"/>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3" name="Google Shape;1183;p9"/>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4" name="Google Shape;1184;p9"/>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5" name="Google Shape;1185;p9"/>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6" name="Google Shape;1186;p9"/>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7" name="Google Shape;1187;p9"/>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8" name="Google Shape;1188;p9"/>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9" name="Google Shape;1189;p9"/>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0" name="Google Shape;1190;p9"/>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1" name="Google Shape;1191;p9"/>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2" name="Google Shape;1192;p9"/>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3" name="Google Shape;1193;p9"/>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4" name="Google Shape;1194;p9"/>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5" name="Google Shape;1195;p9"/>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6" name="Google Shape;1196;p9"/>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7" name="Google Shape;1197;p9"/>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8" name="Google Shape;1198;p9"/>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9" name="Google Shape;1199;p9"/>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0" name="Google Shape;1200;p9"/>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1" name="Google Shape;1201;p9"/>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2" name="Google Shape;1202;p9"/>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3" name="Google Shape;1203;p9"/>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4" name="Google Shape;1204;p9"/>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5" name="Google Shape;1205;p9"/>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6" name="Google Shape;1206;p9"/>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7" name="Google Shape;1207;p9"/>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8" name="Google Shape;1208;p9"/>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9" name="Google Shape;1209;p9"/>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0" name="Google Shape;1210;p9"/>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1" name="Google Shape;1211;p9"/>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2" name="Google Shape;1212;p9"/>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3" name="Google Shape;1213;p9"/>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4" name="Google Shape;1214;p9"/>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5" name="Google Shape;1215;p9"/>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1216" name="Google Shape;1216;p9"/>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217" name="Google Shape;1217;p9"/>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218" name="Google Shape;1218;p9"/>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orbel"/>
                <a:ea typeface="Corbel"/>
                <a:cs typeface="Corbel"/>
                <a:sym typeface="Corbel"/>
              </a:defRPr>
            </a:lvl1pPr>
            <a:lvl2pPr marL="0" marR="0" lvl="1" indent="0" algn="r" rtl="0">
              <a:spcBef>
                <a:spcPts val="0"/>
              </a:spcBef>
              <a:buNone/>
              <a:defRPr sz="1200">
                <a:solidFill>
                  <a:schemeClr val="lt1"/>
                </a:solidFill>
                <a:latin typeface="Corbel"/>
                <a:ea typeface="Corbel"/>
                <a:cs typeface="Corbel"/>
                <a:sym typeface="Corbel"/>
              </a:defRPr>
            </a:lvl2pPr>
            <a:lvl3pPr marL="0" marR="0" lvl="2" indent="0" algn="r" rtl="0">
              <a:spcBef>
                <a:spcPts val="0"/>
              </a:spcBef>
              <a:buNone/>
              <a:defRPr sz="1200">
                <a:solidFill>
                  <a:schemeClr val="lt1"/>
                </a:solidFill>
                <a:latin typeface="Corbel"/>
                <a:ea typeface="Corbel"/>
                <a:cs typeface="Corbel"/>
                <a:sym typeface="Corbel"/>
              </a:defRPr>
            </a:lvl3pPr>
            <a:lvl4pPr marL="0" marR="0" lvl="3" indent="0" algn="r" rtl="0">
              <a:spcBef>
                <a:spcPts val="0"/>
              </a:spcBef>
              <a:buNone/>
              <a:defRPr sz="1200">
                <a:solidFill>
                  <a:schemeClr val="lt1"/>
                </a:solidFill>
                <a:latin typeface="Corbel"/>
                <a:ea typeface="Corbel"/>
                <a:cs typeface="Corbel"/>
                <a:sym typeface="Corbel"/>
              </a:defRPr>
            </a:lvl4pPr>
            <a:lvl5pPr marL="0" marR="0" lvl="4" indent="0" algn="r" rtl="0">
              <a:spcBef>
                <a:spcPts val="0"/>
              </a:spcBef>
              <a:buNone/>
              <a:defRPr sz="1200">
                <a:solidFill>
                  <a:schemeClr val="lt1"/>
                </a:solidFill>
                <a:latin typeface="Corbel"/>
                <a:ea typeface="Corbel"/>
                <a:cs typeface="Corbel"/>
                <a:sym typeface="Corbel"/>
              </a:defRPr>
            </a:lvl5pPr>
            <a:lvl6pPr marL="0" marR="0" lvl="5" indent="0" algn="r" rtl="0">
              <a:spcBef>
                <a:spcPts val="0"/>
              </a:spcBef>
              <a:buNone/>
              <a:defRPr sz="1200">
                <a:solidFill>
                  <a:schemeClr val="lt1"/>
                </a:solidFill>
                <a:latin typeface="Corbel"/>
                <a:ea typeface="Corbel"/>
                <a:cs typeface="Corbel"/>
                <a:sym typeface="Corbel"/>
              </a:defRPr>
            </a:lvl6pPr>
            <a:lvl7pPr marL="0" marR="0" lvl="6" indent="0" algn="r" rtl="0">
              <a:spcBef>
                <a:spcPts val="0"/>
              </a:spcBef>
              <a:buNone/>
              <a:defRPr sz="1200">
                <a:solidFill>
                  <a:schemeClr val="lt1"/>
                </a:solidFill>
                <a:latin typeface="Corbel"/>
                <a:ea typeface="Corbel"/>
                <a:cs typeface="Corbel"/>
                <a:sym typeface="Corbel"/>
              </a:defRPr>
            </a:lvl7pPr>
            <a:lvl8pPr marL="0" marR="0" lvl="7" indent="0" algn="r" rtl="0">
              <a:spcBef>
                <a:spcPts val="0"/>
              </a:spcBef>
              <a:buNone/>
              <a:defRPr sz="1200">
                <a:solidFill>
                  <a:schemeClr val="lt1"/>
                </a:solidFill>
                <a:latin typeface="Corbel"/>
                <a:ea typeface="Corbel"/>
                <a:cs typeface="Corbel"/>
                <a:sym typeface="Corbel"/>
              </a:defRPr>
            </a:lvl8pPr>
            <a:lvl9pPr marL="0" marR="0" lvl="8" indent="0" algn="r" rtl="0">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9"/>
        <p:cNvGrpSpPr/>
        <p:nvPr/>
      </p:nvGrpSpPr>
      <p:grpSpPr>
        <a:xfrm>
          <a:off x="0" y="0"/>
          <a:ext cx="0" cy="0"/>
          <a:chOff x="0" y="0"/>
          <a:chExt cx="0" cy="0"/>
        </a:xfrm>
      </p:grpSpPr>
      <p:sp>
        <p:nvSpPr>
          <p:cNvPr id="1220" name="Google Shape;1220;p10"/>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221" name="Google Shape;1221;p10"/>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222" name="Google Shape;1222;p10"/>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orbel"/>
                <a:ea typeface="Corbel"/>
                <a:cs typeface="Corbel"/>
                <a:sym typeface="Corbel"/>
              </a:defRPr>
            </a:lvl1pPr>
            <a:lvl2pPr marL="0" marR="0" lvl="1" indent="0" algn="r" rtl="0">
              <a:spcBef>
                <a:spcPts val="0"/>
              </a:spcBef>
              <a:buNone/>
              <a:defRPr sz="1200">
                <a:solidFill>
                  <a:schemeClr val="lt1"/>
                </a:solidFill>
                <a:latin typeface="Corbel"/>
                <a:ea typeface="Corbel"/>
                <a:cs typeface="Corbel"/>
                <a:sym typeface="Corbel"/>
              </a:defRPr>
            </a:lvl2pPr>
            <a:lvl3pPr marL="0" marR="0" lvl="2" indent="0" algn="r" rtl="0">
              <a:spcBef>
                <a:spcPts val="0"/>
              </a:spcBef>
              <a:buNone/>
              <a:defRPr sz="1200">
                <a:solidFill>
                  <a:schemeClr val="lt1"/>
                </a:solidFill>
                <a:latin typeface="Corbel"/>
                <a:ea typeface="Corbel"/>
                <a:cs typeface="Corbel"/>
                <a:sym typeface="Corbel"/>
              </a:defRPr>
            </a:lvl3pPr>
            <a:lvl4pPr marL="0" marR="0" lvl="3" indent="0" algn="r" rtl="0">
              <a:spcBef>
                <a:spcPts val="0"/>
              </a:spcBef>
              <a:buNone/>
              <a:defRPr sz="1200">
                <a:solidFill>
                  <a:schemeClr val="lt1"/>
                </a:solidFill>
                <a:latin typeface="Corbel"/>
                <a:ea typeface="Corbel"/>
                <a:cs typeface="Corbel"/>
                <a:sym typeface="Corbel"/>
              </a:defRPr>
            </a:lvl4pPr>
            <a:lvl5pPr marL="0" marR="0" lvl="4" indent="0" algn="r" rtl="0">
              <a:spcBef>
                <a:spcPts val="0"/>
              </a:spcBef>
              <a:buNone/>
              <a:defRPr sz="1200">
                <a:solidFill>
                  <a:schemeClr val="lt1"/>
                </a:solidFill>
                <a:latin typeface="Corbel"/>
                <a:ea typeface="Corbel"/>
                <a:cs typeface="Corbel"/>
                <a:sym typeface="Corbel"/>
              </a:defRPr>
            </a:lvl5pPr>
            <a:lvl6pPr marL="0" marR="0" lvl="5" indent="0" algn="r" rtl="0">
              <a:spcBef>
                <a:spcPts val="0"/>
              </a:spcBef>
              <a:buNone/>
              <a:defRPr sz="1200">
                <a:solidFill>
                  <a:schemeClr val="lt1"/>
                </a:solidFill>
                <a:latin typeface="Corbel"/>
                <a:ea typeface="Corbel"/>
                <a:cs typeface="Corbel"/>
                <a:sym typeface="Corbel"/>
              </a:defRPr>
            </a:lvl6pPr>
            <a:lvl7pPr marL="0" marR="0" lvl="6" indent="0" algn="r" rtl="0">
              <a:spcBef>
                <a:spcPts val="0"/>
              </a:spcBef>
              <a:buNone/>
              <a:defRPr sz="1200">
                <a:solidFill>
                  <a:schemeClr val="lt1"/>
                </a:solidFill>
                <a:latin typeface="Corbel"/>
                <a:ea typeface="Corbel"/>
                <a:cs typeface="Corbel"/>
                <a:sym typeface="Corbel"/>
              </a:defRPr>
            </a:lvl7pPr>
            <a:lvl8pPr marL="0" marR="0" lvl="7" indent="0" algn="r" rtl="0">
              <a:spcBef>
                <a:spcPts val="0"/>
              </a:spcBef>
              <a:buNone/>
              <a:defRPr sz="1200">
                <a:solidFill>
                  <a:schemeClr val="lt1"/>
                </a:solidFill>
                <a:latin typeface="Corbel"/>
                <a:ea typeface="Corbel"/>
                <a:cs typeface="Corbel"/>
                <a:sym typeface="Corbel"/>
              </a:defRPr>
            </a:lvl8pPr>
            <a:lvl9pPr marL="0" marR="0" lvl="8" indent="0" algn="r" rtl="0">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onsolas"/>
              <a:buNone/>
              <a:defRPr sz="3200" b="0" i="0" u="none" strike="noStrike" cap="non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600"/>
              </a:spcBef>
              <a:spcAft>
                <a:spcPts val="0"/>
              </a:spcAft>
              <a:buClr>
                <a:schemeClr val="lt1"/>
              </a:buClr>
              <a:buSzPts val="2000"/>
              <a:buFont typeface="Consola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12" name="Google Shape;12;p1"/>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 name="Google Shape;13;p1"/>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orbel"/>
                <a:ea typeface="Corbel"/>
                <a:cs typeface="Corbel"/>
                <a:sym typeface="Corbel"/>
              </a:defRPr>
            </a:lvl1pPr>
            <a:lvl2pPr marL="0" marR="0" lvl="1" indent="0" algn="r" rtl="0">
              <a:spcBef>
                <a:spcPts val="0"/>
              </a:spcBef>
              <a:buNone/>
              <a:defRPr sz="1200" b="0" i="0" u="none" strike="noStrike" cap="none">
                <a:solidFill>
                  <a:schemeClr val="lt1"/>
                </a:solidFill>
                <a:latin typeface="Corbel"/>
                <a:ea typeface="Corbel"/>
                <a:cs typeface="Corbel"/>
                <a:sym typeface="Corbel"/>
              </a:defRPr>
            </a:lvl2pPr>
            <a:lvl3pPr marL="0" marR="0" lvl="2" indent="0" algn="r" rtl="0">
              <a:spcBef>
                <a:spcPts val="0"/>
              </a:spcBef>
              <a:buNone/>
              <a:defRPr sz="1200" b="0" i="0" u="none" strike="noStrike" cap="none">
                <a:solidFill>
                  <a:schemeClr val="lt1"/>
                </a:solidFill>
                <a:latin typeface="Corbel"/>
                <a:ea typeface="Corbel"/>
                <a:cs typeface="Corbel"/>
                <a:sym typeface="Corbel"/>
              </a:defRPr>
            </a:lvl3pPr>
            <a:lvl4pPr marL="0" marR="0" lvl="3" indent="0" algn="r" rtl="0">
              <a:spcBef>
                <a:spcPts val="0"/>
              </a:spcBef>
              <a:buNone/>
              <a:defRPr sz="1200" b="0" i="0" u="none" strike="noStrike" cap="none">
                <a:solidFill>
                  <a:schemeClr val="lt1"/>
                </a:solidFill>
                <a:latin typeface="Corbel"/>
                <a:ea typeface="Corbel"/>
                <a:cs typeface="Corbel"/>
                <a:sym typeface="Corbel"/>
              </a:defRPr>
            </a:lvl4pPr>
            <a:lvl5pPr marL="0" marR="0" lvl="4" indent="0" algn="r" rtl="0">
              <a:spcBef>
                <a:spcPts val="0"/>
              </a:spcBef>
              <a:buNone/>
              <a:defRPr sz="1200" b="0" i="0" u="none" strike="noStrike" cap="none">
                <a:solidFill>
                  <a:schemeClr val="lt1"/>
                </a:solidFill>
                <a:latin typeface="Corbel"/>
                <a:ea typeface="Corbel"/>
                <a:cs typeface="Corbel"/>
                <a:sym typeface="Corbel"/>
              </a:defRPr>
            </a:lvl5pPr>
            <a:lvl6pPr marL="0" marR="0" lvl="5" indent="0" algn="r" rtl="0">
              <a:spcBef>
                <a:spcPts val="0"/>
              </a:spcBef>
              <a:buNone/>
              <a:defRPr sz="1200" b="0" i="0" u="none" strike="noStrike" cap="none">
                <a:solidFill>
                  <a:schemeClr val="lt1"/>
                </a:solidFill>
                <a:latin typeface="Corbel"/>
                <a:ea typeface="Corbel"/>
                <a:cs typeface="Corbel"/>
                <a:sym typeface="Corbel"/>
              </a:defRPr>
            </a:lvl6pPr>
            <a:lvl7pPr marL="0" marR="0" lvl="6" indent="0" algn="r" rtl="0">
              <a:spcBef>
                <a:spcPts val="0"/>
              </a:spcBef>
              <a:buNone/>
              <a:defRPr sz="1200" b="0" i="0" u="none" strike="noStrike" cap="none">
                <a:solidFill>
                  <a:schemeClr val="lt1"/>
                </a:solidFill>
                <a:latin typeface="Corbel"/>
                <a:ea typeface="Corbel"/>
                <a:cs typeface="Corbel"/>
                <a:sym typeface="Corbel"/>
              </a:defRPr>
            </a:lvl7pPr>
            <a:lvl8pPr marL="0" marR="0" lvl="7" indent="0" algn="r" rtl="0">
              <a:spcBef>
                <a:spcPts val="0"/>
              </a:spcBef>
              <a:buNone/>
              <a:defRPr sz="1200" b="0" i="0" u="none" strike="noStrike" cap="none">
                <a:solidFill>
                  <a:schemeClr val="lt1"/>
                </a:solidFill>
                <a:latin typeface="Corbel"/>
                <a:ea typeface="Corbel"/>
                <a:cs typeface="Corbel"/>
                <a:sym typeface="Corbel"/>
              </a:defRPr>
            </a:lvl8pPr>
            <a:lvl9pPr marL="0" marR="0" lvl="8" indent="0" algn="r" rtl="0">
              <a:spcBef>
                <a:spcPts val="0"/>
              </a:spcBef>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13"/>
          <p:cNvSpPr txBox="1">
            <a:spLocks noGrp="1"/>
          </p:cNvSpPr>
          <p:nvPr>
            <p:ph type="ctr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5400"/>
              <a:buFont typeface="Consolas"/>
              <a:buNone/>
            </a:pPr>
            <a:r>
              <a:rPr lang="en-US" sz="5400" b="0" i="0" u="none" strike="noStrike" cap="none">
                <a:solidFill>
                  <a:schemeClr val="lt1"/>
                </a:solidFill>
                <a:latin typeface="Consolas"/>
                <a:ea typeface="Consolas"/>
                <a:cs typeface="Consolas"/>
                <a:sym typeface="Consolas"/>
              </a:rPr>
              <a:t>Accident Prevention Program (APP) for School Districts</a:t>
            </a:r>
            <a:endParaRPr sz="5400" b="0" i="0" u="none" strike="noStrike" cap="none">
              <a:solidFill>
                <a:schemeClr val="lt1"/>
              </a:solidFill>
              <a:latin typeface="Consolas"/>
              <a:ea typeface="Consolas"/>
              <a:cs typeface="Consolas"/>
              <a:sym typeface="Consolas"/>
            </a:endParaRPr>
          </a:p>
        </p:txBody>
      </p:sp>
      <p:sp>
        <p:nvSpPr>
          <p:cNvPr id="1390" name="Google Shape;1390;p13"/>
          <p:cNvSpPr txBox="1">
            <a:spLocks noGrp="1"/>
          </p:cNvSpPr>
          <p:nvPr>
            <p:ph type="subTitle" idx="1"/>
          </p:nvPr>
        </p:nvSpPr>
        <p:spPr>
          <a:xfrm>
            <a:off x="1522413" y="5105400"/>
            <a:ext cx="5943599" cy="1066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dirty="0">
                <a:solidFill>
                  <a:schemeClr val="lt1"/>
                </a:solidFill>
                <a:latin typeface="Corbel"/>
                <a:ea typeface="Corbel"/>
                <a:cs typeface="Corbel"/>
                <a:sym typeface="Corbel"/>
              </a:rPr>
              <a:t>Colleen Kragen – Safety &amp; Health Specialist </a:t>
            </a:r>
            <a:endParaRPr dirty="0"/>
          </a:p>
          <a:p>
            <a:pPr marL="0" marR="0" lvl="0" indent="0" algn="l" rtl="0">
              <a:lnSpc>
                <a:spcPct val="90000"/>
              </a:lnSpc>
              <a:spcBef>
                <a:spcPts val="0"/>
              </a:spcBef>
              <a:spcAft>
                <a:spcPts val="0"/>
              </a:spcAft>
              <a:buClr>
                <a:schemeClr val="lt1"/>
              </a:buClr>
              <a:buSzPts val="2400"/>
              <a:buFont typeface="Arial"/>
              <a:buNone/>
            </a:pPr>
            <a:r>
              <a:rPr lang="en-US" sz="2400" b="0" i="0" u="none" strike="noStrike" cap="none" dirty="0">
                <a:solidFill>
                  <a:schemeClr val="lt1"/>
                </a:solidFill>
                <a:latin typeface="Corbel"/>
                <a:ea typeface="Corbel"/>
                <a:cs typeface="Corbel"/>
                <a:sym typeface="Corbel"/>
              </a:rPr>
              <a:t>Last Revision – </a:t>
            </a:r>
            <a:r>
              <a:rPr lang="en-US" dirty="0" smtClean="0"/>
              <a:t>February 2020</a:t>
            </a:r>
            <a:endParaRPr sz="2400" b="0" i="0" u="none" strike="noStrike" cap="none" dirty="0">
              <a:solidFill>
                <a:schemeClr val="lt1"/>
              </a:solidFill>
              <a:latin typeface="Corbel"/>
              <a:ea typeface="Corbel"/>
              <a:cs typeface="Corbel"/>
              <a:sym typeface="Corbel"/>
            </a:endParaRPr>
          </a:p>
        </p:txBody>
      </p:sp>
      <p:pic>
        <p:nvPicPr>
          <p:cNvPr id="1391" name="Google Shape;1391;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209212" y="5117197"/>
            <a:ext cx="1518546" cy="10480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21"/>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Risk Assessment</a:t>
            </a:r>
            <a:endParaRPr sz="3200" b="0" i="0" u="none" strike="noStrike" cap="none">
              <a:solidFill>
                <a:schemeClr val="lt1"/>
              </a:solidFill>
              <a:latin typeface="Consolas"/>
              <a:ea typeface="Consolas"/>
              <a:cs typeface="Consolas"/>
              <a:sym typeface="Consolas"/>
            </a:endParaRPr>
          </a:p>
        </p:txBody>
      </p:sp>
      <p:sp>
        <p:nvSpPr>
          <p:cNvPr id="1442" name="Google Shape;1442;p21"/>
          <p:cNvSpPr txBox="1">
            <a:spLocks noGrp="1"/>
          </p:cNvSpPr>
          <p:nvPr>
            <p:ph type="body" idx="1"/>
          </p:nvPr>
        </p:nvSpPr>
        <p:spPr>
          <a:xfrm>
            <a:off x="1522415" y="1931377"/>
            <a:ext cx="3093548" cy="4267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dirty="0">
                <a:solidFill>
                  <a:schemeClr val="lt1"/>
                </a:solidFill>
                <a:latin typeface="Corbel"/>
                <a:ea typeface="Corbel"/>
                <a:cs typeface="Corbel"/>
                <a:sym typeface="Corbel"/>
              </a:rPr>
              <a:t>Hazards should be identified based on a risk assessment and considering factors such as injury claim history, national injury statistics based on job type, regulation requirements, and safety walkthroughs of workplace spaces. </a:t>
            </a:r>
            <a:endParaRPr sz="2400" b="0" i="0" u="none" strike="noStrike" cap="none" dirty="0">
              <a:solidFill>
                <a:schemeClr val="lt1"/>
              </a:solidFill>
              <a:latin typeface="Corbel"/>
              <a:ea typeface="Corbel"/>
              <a:cs typeface="Corbel"/>
              <a:sym typeface="Corbel"/>
            </a:endParaRPr>
          </a:p>
        </p:txBody>
      </p:sp>
      <p:graphicFrame>
        <p:nvGraphicFramePr>
          <p:cNvPr id="3" name="Diagram 2"/>
          <p:cNvGraphicFramePr/>
          <p:nvPr>
            <p:extLst>
              <p:ext uri="{D42A27DB-BD31-4B8C-83A1-F6EECF244321}">
                <p14:modId xmlns:p14="http://schemas.microsoft.com/office/powerpoint/2010/main" val="871918949"/>
              </p:ext>
            </p:extLst>
          </p:nvPr>
        </p:nvGraphicFramePr>
        <p:xfrm>
          <a:off x="4143864" y="1547446"/>
          <a:ext cx="7268551" cy="5618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1448" name="Google Shape;1448;p2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Identifying Hazards</a:t>
            </a:r>
            <a:endParaRPr sz="3200" b="0" i="0" u="none" strike="noStrike" cap="none">
              <a:solidFill>
                <a:schemeClr val="lt1"/>
              </a:solidFill>
              <a:latin typeface="Consolas"/>
              <a:ea typeface="Consolas"/>
              <a:cs typeface="Consolas"/>
              <a:sym typeface="Consolas"/>
            </a:endParaRPr>
          </a:p>
        </p:txBody>
      </p:sp>
      <p:pic>
        <p:nvPicPr>
          <p:cNvPr id="5" name="Picture Placeholder 4"/>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
        <p:nvSpPr>
          <p:cNvPr id="1449" name="Google Shape;1449;p22"/>
          <p:cNvSpPr txBox="1">
            <a:spLocks noGrp="1"/>
          </p:cNvSpPr>
          <p:nvPr>
            <p:ph type="body" idx="1"/>
          </p:nvPr>
        </p:nvSpPr>
        <p:spPr>
          <a:xfrm>
            <a:off x="8081804" y="2172032"/>
            <a:ext cx="3471287" cy="2743200"/>
          </a:xfrm>
          <a:prstGeom prst="rect">
            <a:avLst/>
          </a:prstGeom>
          <a:noFill/>
          <a:ln>
            <a:noFill/>
          </a:ln>
        </p:spPr>
        <p:txBody>
          <a:bodyPr spcFirstLastPara="1" wrap="square" lIns="91425" tIns="45700" rIns="91425" bIns="45700" anchor="ctr" anchorCtr="0">
            <a:noAutofit/>
          </a:bodyPr>
          <a:lstStyle/>
          <a:p>
            <a:pPr marL="0" indent="0">
              <a:spcBef>
                <a:spcPts val="0"/>
              </a:spcBef>
              <a:buSzPts val="2400"/>
            </a:pPr>
            <a:r>
              <a:rPr lang="en-US" sz="2400" b="0" i="0" u="none" strike="noStrike" cap="none" dirty="0">
                <a:solidFill>
                  <a:schemeClr val="lt1"/>
                </a:solidFill>
                <a:latin typeface="Corbel"/>
                <a:ea typeface="Corbel"/>
                <a:cs typeface="Corbel"/>
                <a:sym typeface="Corbel"/>
              </a:rPr>
              <a:t>Accidents Can Happen </a:t>
            </a:r>
            <a:r>
              <a:rPr lang="en-US" sz="2400" dirty="0" smtClean="0"/>
              <a:t>Anywhere. Many </a:t>
            </a:r>
            <a:r>
              <a:rPr lang="en-US" sz="2400" dirty="0"/>
              <a:t>Can Be </a:t>
            </a:r>
            <a:r>
              <a:rPr lang="en-US" sz="2400" dirty="0" smtClean="0"/>
              <a:t>Prevented.</a:t>
            </a:r>
            <a:endParaRPr lang="en-US" sz="2400" dirty="0"/>
          </a:p>
          <a:p>
            <a:pPr marL="0" marR="0" lvl="0" indent="0" algn="l" rtl="0">
              <a:lnSpc>
                <a:spcPct val="90000"/>
              </a:lnSpc>
              <a:spcBef>
                <a:spcPts val="0"/>
              </a:spcBef>
              <a:spcAft>
                <a:spcPts val="0"/>
              </a:spcAft>
              <a:buClr>
                <a:schemeClr val="lt1"/>
              </a:buClr>
              <a:buSzPts val="2400"/>
              <a:buFont typeface="Arial"/>
              <a:buNone/>
            </a:pPr>
            <a:r>
              <a:rPr lang="en-US" sz="2400" b="0" i="0" u="none" strike="noStrike" cap="none" dirty="0" smtClean="0">
                <a:solidFill>
                  <a:schemeClr val="lt1"/>
                </a:solidFill>
                <a:latin typeface="Corbel"/>
                <a:ea typeface="Corbel"/>
                <a:cs typeface="Corbel"/>
                <a:sym typeface="Corbel"/>
              </a:rPr>
              <a:t>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23"/>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Claims Statistics Analysis </a:t>
            </a:r>
            <a:endParaRPr sz="3200" b="0" i="0" u="none" strike="noStrike" cap="none">
              <a:solidFill>
                <a:schemeClr val="lt1"/>
              </a:solidFill>
              <a:latin typeface="Consolas"/>
              <a:ea typeface="Consolas"/>
              <a:cs typeface="Consolas"/>
              <a:sym typeface="Consolas"/>
            </a:endParaRPr>
          </a:p>
        </p:txBody>
      </p:sp>
      <p:sp>
        <p:nvSpPr>
          <p:cNvPr id="1460" name="Google Shape;1460;p23"/>
          <p:cNvSpPr txBox="1">
            <a:spLocks noGrp="1"/>
          </p:cNvSpPr>
          <p:nvPr>
            <p:ph type="body" idx="2"/>
          </p:nvPr>
        </p:nvSpPr>
        <p:spPr>
          <a:xfrm>
            <a:off x="1522414" y="1755529"/>
            <a:ext cx="3886198" cy="4495801"/>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600"/>
              </a:spcBef>
              <a:spcAft>
                <a:spcPts val="0"/>
              </a:spcAft>
              <a:buClr>
                <a:schemeClr val="lt1"/>
              </a:buClr>
              <a:buSzPts val="2400"/>
              <a:buFont typeface="Arial"/>
              <a:buChar char="▪"/>
            </a:pPr>
            <a:r>
              <a:rPr lang="en-US" sz="2000" b="0" i="0" u="none" strike="noStrike" cap="none" dirty="0">
                <a:solidFill>
                  <a:schemeClr val="lt1"/>
                </a:solidFill>
                <a:latin typeface="Corbel"/>
                <a:ea typeface="Corbel"/>
                <a:cs typeface="Corbel"/>
                <a:sym typeface="Corbel"/>
              </a:rPr>
              <a:t>From </a:t>
            </a:r>
            <a:r>
              <a:rPr lang="en-US" sz="2000" dirty="0" smtClean="0"/>
              <a:t>Jan </a:t>
            </a:r>
            <a:r>
              <a:rPr lang="en-US" sz="2000" b="0" i="0" u="none" strike="noStrike" cap="none" dirty="0" smtClean="0">
                <a:solidFill>
                  <a:schemeClr val="lt1"/>
                </a:solidFill>
                <a:latin typeface="Corbel"/>
                <a:ea typeface="Corbel"/>
                <a:cs typeface="Corbel"/>
                <a:sym typeface="Corbel"/>
              </a:rPr>
              <a:t>2017</a:t>
            </a:r>
            <a:r>
              <a:rPr lang="en-US" sz="2000" dirty="0"/>
              <a:t> </a:t>
            </a:r>
            <a:r>
              <a:rPr lang="en-US" sz="2000" dirty="0" smtClean="0"/>
              <a:t>– Jan 2020</a:t>
            </a:r>
            <a:r>
              <a:rPr lang="en-US" sz="2000" b="0" i="0" u="none" strike="noStrike" cap="none" dirty="0" smtClean="0">
                <a:solidFill>
                  <a:schemeClr val="lt1"/>
                </a:solidFill>
                <a:latin typeface="Corbel"/>
                <a:ea typeface="Corbel"/>
                <a:cs typeface="Corbel"/>
                <a:sym typeface="Corbel"/>
              </a:rPr>
              <a:t> There are </a:t>
            </a:r>
            <a:r>
              <a:rPr lang="en-US" sz="2000" dirty="0" smtClean="0"/>
              <a:t>132</a:t>
            </a:r>
            <a:r>
              <a:rPr lang="en-US" sz="2000" b="0" i="0" u="none" strike="noStrike" cap="none" dirty="0" smtClean="0">
                <a:solidFill>
                  <a:schemeClr val="lt1"/>
                </a:solidFill>
                <a:latin typeface="Corbel"/>
                <a:ea typeface="Corbel"/>
                <a:cs typeface="Corbel"/>
                <a:sym typeface="Corbel"/>
              </a:rPr>
              <a:t> </a:t>
            </a:r>
            <a:r>
              <a:rPr lang="en-US" sz="2000" b="0" i="0" u="none" strike="noStrike" cap="none" dirty="0">
                <a:solidFill>
                  <a:schemeClr val="lt1"/>
                </a:solidFill>
                <a:latin typeface="Corbel"/>
                <a:ea typeface="Corbel"/>
                <a:cs typeface="Corbel"/>
                <a:sym typeface="Corbel"/>
              </a:rPr>
              <a:t>Slip &amp; Fall injury </a:t>
            </a:r>
            <a:r>
              <a:rPr lang="en-US" sz="2000" b="0" i="0" u="none" strike="noStrike" cap="none" dirty="0" smtClean="0">
                <a:solidFill>
                  <a:schemeClr val="lt1"/>
                </a:solidFill>
                <a:latin typeface="Corbel"/>
                <a:ea typeface="Corbel"/>
                <a:cs typeface="Corbel"/>
                <a:sym typeface="Corbel"/>
              </a:rPr>
              <a:t>incidents reported per year for the WCT.</a:t>
            </a:r>
          </a:p>
          <a:p>
            <a:pPr marL="274320" marR="0" lvl="0" indent="-274320" algn="l" rtl="0">
              <a:lnSpc>
                <a:spcPct val="90000"/>
              </a:lnSpc>
              <a:spcBef>
                <a:spcPts val="600"/>
              </a:spcBef>
              <a:spcAft>
                <a:spcPts val="0"/>
              </a:spcAft>
              <a:buClr>
                <a:schemeClr val="lt1"/>
              </a:buClr>
              <a:buSzPts val="2400"/>
              <a:buFont typeface="Arial"/>
              <a:buChar char="▪"/>
            </a:pPr>
            <a:r>
              <a:rPr lang="en-US" sz="2000" dirty="0" smtClean="0"/>
              <a:t>Slips &amp; Falls are the second highest injury type and most can be prevented.</a:t>
            </a:r>
          </a:p>
          <a:p>
            <a:pPr marL="731520" lvl="1" indent="-274320">
              <a:buSzPts val="2400"/>
              <a:buFont typeface="Arial"/>
              <a:buChar char="▪"/>
            </a:pPr>
            <a:r>
              <a:rPr lang="en-US" sz="1800" dirty="0" smtClean="0"/>
              <a:t>Misc. is where the cause of the incident is not provided changes in reporting procedures have improved information</a:t>
            </a:r>
            <a:endParaRPr sz="1800" dirty="0"/>
          </a:p>
          <a:p>
            <a:pPr marL="274320" marR="0" lvl="0" indent="-274320" algn="l" rtl="0">
              <a:lnSpc>
                <a:spcPct val="90000"/>
              </a:lnSpc>
              <a:spcBef>
                <a:spcPts val="600"/>
              </a:spcBef>
              <a:spcAft>
                <a:spcPts val="0"/>
              </a:spcAft>
              <a:buClr>
                <a:schemeClr val="lt1"/>
              </a:buClr>
              <a:buSzPts val="2400"/>
              <a:buFont typeface="Arial"/>
              <a:buChar char="▪"/>
            </a:pPr>
            <a:r>
              <a:rPr lang="en-US" sz="2000" b="0" i="0" u="none" strike="noStrike" cap="none" dirty="0" smtClean="0">
                <a:solidFill>
                  <a:schemeClr val="lt1"/>
                </a:solidFill>
                <a:latin typeface="Corbel"/>
                <a:ea typeface="Corbel"/>
                <a:cs typeface="Corbel"/>
                <a:sym typeface="Corbel"/>
              </a:rPr>
              <a:t>These </a:t>
            </a:r>
            <a:r>
              <a:rPr lang="en-US" sz="2000" b="0" i="0" u="none" strike="noStrike" cap="none" dirty="0">
                <a:solidFill>
                  <a:schemeClr val="lt1"/>
                </a:solidFill>
                <a:latin typeface="Corbel"/>
                <a:ea typeface="Corbel"/>
                <a:cs typeface="Corbel"/>
                <a:sym typeface="Corbel"/>
              </a:rPr>
              <a:t>numbers can help guide your training and safety programs.</a:t>
            </a:r>
            <a:endParaRPr sz="2000" b="0" i="0" u="none" strike="noStrike" cap="none" dirty="0">
              <a:solidFill>
                <a:schemeClr val="lt1"/>
              </a:solidFill>
              <a:latin typeface="Corbel"/>
              <a:ea typeface="Corbel"/>
              <a:cs typeface="Corbel"/>
              <a:sym typeface="Corbel"/>
            </a:endParaRPr>
          </a:p>
        </p:txBody>
      </p:sp>
      <p:graphicFrame>
        <p:nvGraphicFramePr>
          <p:cNvPr id="7" name="Chart 6"/>
          <p:cNvGraphicFramePr>
            <a:graphicFrameLocks/>
          </p:cNvGraphicFramePr>
          <p:nvPr>
            <p:extLst>
              <p:ext uri="{D42A27DB-BD31-4B8C-83A1-F6EECF244321}">
                <p14:modId xmlns:p14="http://schemas.microsoft.com/office/powerpoint/2010/main" val="2703116550"/>
              </p:ext>
            </p:extLst>
          </p:nvPr>
        </p:nvGraphicFramePr>
        <p:xfrm>
          <a:off x="5408612" y="1825869"/>
          <a:ext cx="6465094" cy="45778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sp>
        <p:nvSpPr>
          <p:cNvPr id="1466" name="Google Shape;1466;p24"/>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Mitigation Techniques</a:t>
            </a:r>
            <a:endParaRPr sz="3200" b="0" i="0" u="none" strike="noStrike" cap="none">
              <a:solidFill>
                <a:schemeClr val="lt1"/>
              </a:solidFill>
              <a:latin typeface="Consolas"/>
              <a:ea typeface="Consolas"/>
              <a:cs typeface="Consolas"/>
              <a:sym typeface="Consolas"/>
            </a:endParaRPr>
          </a:p>
        </p:txBody>
      </p:sp>
      <p:sp>
        <p:nvSpPr>
          <p:cNvPr id="1467" name="Google Shape;1467;p24"/>
          <p:cNvSpPr txBox="1">
            <a:spLocks noGrp="1"/>
          </p:cNvSpPr>
          <p:nvPr>
            <p:ph type="body" idx="2"/>
          </p:nvPr>
        </p:nvSpPr>
        <p:spPr>
          <a:xfrm>
            <a:off x="1522413" y="2819399"/>
            <a:ext cx="4416552" cy="3352801"/>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Replace stairs to a dumpster with a mechanical assist lever</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Filling in potholes and cracks on walkways and in parking lots</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Storing items with safe lifting in mind</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Replacing worn out mats </a:t>
            </a:r>
            <a:endParaRPr/>
          </a:p>
          <a:p>
            <a:pPr marL="274320" marR="0" lvl="0" indent="-121920" algn="l" rtl="0">
              <a:lnSpc>
                <a:spcPct val="80000"/>
              </a:lnSpc>
              <a:spcBef>
                <a:spcPts val="1800"/>
              </a:spcBef>
              <a:spcAft>
                <a:spcPts val="0"/>
              </a:spcAft>
              <a:buClr>
                <a:schemeClr val="lt1"/>
              </a:buClr>
              <a:buSzPts val="2400"/>
              <a:buFont typeface="Arial"/>
              <a:buNone/>
            </a:pPr>
            <a:endParaRPr sz="2400" b="0" i="0" u="none" strike="noStrike" cap="none">
              <a:solidFill>
                <a:schemeClr val="lt1"/>
              </a:solidFill>
              <a:latin typeface="Corbel"/>
              <a:ea typeface="Corbel"/>
              <a:cs typeface="Corbel"/>
              <a:sym typeface="Corbel"/>
            </a:endParaRPr>
          </a:p>
          <a:p>
            <a:pPr marL="0" marR="0" lvl="0" indent="0" algn="l" rtl="0">
              <a:lnSpc>
                <a:spcPct val="80000"/>
              </a:lnSpc>
              <a:spcBef>
                <a:spcPts val="1800"/>
              </a:spcBef>
              <a:spcAft>
                <a:spcPts val="0"/>
              </a:spcAft>
              <a:buClr>
                <a:schemeClr val="lt1"/>
              </a:buClr>
              <a:buSzPts val="2400"/>
              <a:buFont typeface="Arial"/>
              <a:buNone/>
            </a:pPr>
            <a:endParaRPr sz="2400" b="0" i="0" u="none" strike="noStrike" cap="none">
              <a:solidFill>
                <a:schemeClr val="lt1"/>
              </a:solidFill>
              <a:latin typeface="Corbel"/>
              <a:ea typeface="Corbel"/>
              <a:cs typeface="Corbel"/>
              <a:sym typeface="Corbel"/>
            </a:endParaRPr>
          </a:p>
        </p:txBody>
      </p:sp>
      <p:sp>
        <p:nvSpPr>
          <p:cNvPr id="1468" name="Google Shape;1468;p24"/>
          <p:cNvSpPr txBox="1">
            <a:spLocks noGrp="1"/>
          </p:cNvSpPr>
          <p:nvPr>
            <p:ph type="body" idx="4"/>
          </p:nvPr>
        </p:nvSpPr>
        <p:spPr>
          <a:xfrm>
            <a:off x="6249860" y="2819399"/>
            <a:ext cx="4416552" cy="3352801"/>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Adjust desks and computers for proper ergonomic support</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Use cable management to minimize trip hazards</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Regular safety topic training</a:t>
            </a:r>
            <a:endParaRPr sz="2400" b="0" i="0" u="none" strike="noStrike" cap="none">
              <a:solidFill>
                <a:schemeClr val="lt1"/>
              </a:solidFill>
              <a:latin typeface="Corbel"/>
              <a:ea typeface="Corbel"/>
              <a:cs typeface="Corbel"/>
              <a:sym typeface="Corbel"/>
            </a:endParaRPr>
          </a:p>
          <a:p>
            <a:pPr marL="274320" marR="0" lvl="0" indent="-121920" algn="l" rtl="0">
              <a:lnSpc>
                <a:spcPct val="90000"/>
              </a:lnSpc>
              <a:spcBef>
                <a:spcPts val="1800"/>
              </a:spcBef>
              <a:spcAft>
                <a:spcPts val="0"/>
              </a:spcAft>
              <a:buClr>
                <a:schemeClr val="lt1"/>
              </a:buClr>
              <a:buSzPts val="2400"/>
              <a:buFont typeface="Arial"/>
              <a:buNone/>
            </a:pPr>
            <a:endParaRPr sz="2400" b="0" i="0" u="none" strike="noStrike" cap="none">
              <a:solidFill>
                <a:schemeClr val="lt1"/>
              </a:solidFill>
              <a:latin typeface="Corbel"/>
              <a:ea typeface="Corbel"/>
              <a:cs typeface="Corbel"/>
              <a:sym typeface="Corbel"/>
            </a:endParaRPr>
          </a:p>
        </p:txBody>
      </p:sp>
      <p:sp>
        <p:nvSpPr>
          <p:cNvPr id="1469" name="Google Shape;1469;p24"/>
          <p:cNvSpPr txBox="1">
            <a:spLocks noGrp="1"/>
          </p:cNvSpPr>
          <p:nvPr>
            <p:ph type="body" idx="3"/>
          </p:nvPr>
        </p:nvSpPr>
        <p:spPr>
          <a:xfrm>
            <a:off x="6249860" y="1905000"/>
            <a:ext cx="4416552"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Reduce the Impact</a:t>
            </a:r>
            <a:endParaRPr sz="2400" b="0" i="0" u="none" strike="noStrike" cap="none">
              <a:solidFill>
                <a:schemeClr val="lt1"/>
              </a:solidFill>
              <a:latin typeface="Corbel"/>
              <a:ea typeface="Corbel"/>
              <a:cs typeface="Corbel"/>
              <a:sym typeface="Corbel"/>
            </a:endParaRPr>
          </a:p>
        </p:txBody>
      </p:sp>
      <p:sp>
        <p:nvSpPr>
          <p:cNvPr id="1470" name="Google Shape;1470;p24"/>
          <p:cNvSpPr txBox="1">
            <a:spLocks noGrp="1"/>
          </p:cNvSpPr>
          <p:nvPr>
            <p:ph type="body" idx="1"/>
          </p:nvPr>
        </p:nvSpPr>
        <p:spPr>
          <a:xfrm>
            <a:off x="1522413" y="1905000"/>
            <a:ext cx="4416552"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Remove Risks</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25"/>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Safety Record Keeping</a:t>
            </a:r>
            <a:endParaRPr sz="3200" b="0" i="0" u="none" strike="noStrike" cap="none">
              <a:solidFill>
                <a:schemeClr val="lt1"/>
              </a:solidFill>
              <a:latin typeface="Consolas"/>
              <a:ea typeface="Consolas"/>
              <a:cs typeface="Consolas"/>
              <a:sym typeface="Consolas"/>
            </a:endParaRPr>
          </a:p>
        </p:txBody>
      </p:sp>
      <p:sp>
        <p:nvSpPr>
          <p:cNvPr id="1476" name="Google Shape;1476;p25"/>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If it isn’t recorded it didn’t happen.</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Records should be kept in a standard location where they can be easily accessed when needed.</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SafeSchools offers a large variety of online training courses and tracks employee completion, records for individuals or courses can be printed for records.</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For in-house training a simple sign-in sheet with a topic heading works as a record.</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Maintenance records can be pre-use checklists, work-orders, and 3</a:t>
            </a:r>
            <a:r>
              <a:rPr lang="en-US" sz="2400" b="0" i="0" u="none" strike="noStrike" cap="none" baseline="30000">
                <a:solidFill>
                  <a:schemeClr val="lt1"/>
                </a:solidFill>
                <a:latin typeface="Corbel"/>
                <a:ea typeface="Corbel"/>
                <a:cs typeface="Corbel"/>
                <a:sym typeface="Corbel"/>
              </a:rPr>
              <a:t>rd</a:t>
            </a:r>
            <a:r>
              <a:rPr lang="en-US" sz="2400" b="0" i="0" u="none" strike="noStrike" cap="none">
                <a:solidFill>
                  <a:schemeClr val="lt1"/>
                </a:solidFill>
                <a:latin typeface="Corbel"/>
                <a:ea typeface="Corbel"/>
                <a:cs typeface="Corbel"/>
                <a:sym typeface="Corbel"/>
              </a:rPr>
              <a:t> party contracts and invoices.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2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Backups – Hard Copies &amp; In the Cloud</a:t>
            </a:r>
            <a:endParaRPr sz="3200" b="0" i="0" u="none" strike="noStrike" cap="none">
              <a:solidFill>
                <a:schemeClr val="lt1"/>
              </a:solidFill>
              <a:latin typeface="Consolas"/>
              <a:ea typeface="Consolas"/>
              <a:cs typeface="Consolas"/>
              <a:sym typeface="Consolas"/>
            </a:endParaRPr>
          </a:p>
        </p:txBody>
      </p:sp>
      <p:pic>
        <p:nvPicPr>
          <p:cNvPr id="10" name="Picture Placeholder 9"/>
          <p:cNvPicPr>
            <a:picLocks noGrp="1" noChangeAspect="1"/>
          </p:cNvPicPr>
          <p:nvPr>
            <p:ph type="pic" idx="2"/>
          </p:nvPr>
        </p:nvPicPr>
        <p:blipFill>
          <a:blip r:embed="rId3" cstate="screen">
            <a:extLst>
              <a:ext uri="{28A0092B-C50C-407E-A947-70E740481C1C}">
                <a14:useLocalDpi xmlns:a14="http://schemas.microsoft.com/office/drawing/2010/main"/>
              </a:ext>
            </a:extLst>
          </a:blip>
          <a:stretch>
            <a:fillRect/>
          </a:stretch>
        </p:blipFill>
        <p:spPr>
          <a:xfrm>
            <a:off x="1832615" y="1884311"/>
            <a:ext cx="5495725" cy="4041648"/>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sp>
        <p:nvSpPr>
          <p:cNvPr id="1488" name="Google Shape;1488;p27"/>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Standard Equipment Checks &amp; Records</a:t>
            </a:r>
            <a:endParaRPr sz="3200" b="0" i="0" u="none" strike="noStrike" cap="none">
              <a:solidFill>
                <a:schemeClr val="lt1"/>
              </a:solidFill>
              <a:latin typeface="Consolas"/>
              <a:ea typeface="Consolas"/>
              <a:cs typeface="Consolas"/>
              <a:sym typeface="Consolas"/>
            </a:endParaRPr>
          </a:p>
        </p:txBody>
      </p:sp>
      <p:sp>
        <p:nvSpPr>
          <p:cNvPr id="1489" name="Google Shape;1489;p27"/>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Eyewash Stations – need to be activated weekly and maintenance checked annually</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Fire Extinguishers – need to be checked and initialed monthly and maintenance checked annually</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First Aid Kits – should be checked monthly and restocked as needed</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Lifts (fork, aerial, scissor, etc.) – need a daily pre-use checkoff list, can be found in the manufacturers user manual </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All mechanical equipment and power tools – should have preventative maintenance done per the manufacturers specifications, performed at least once a year</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28"/>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Review All Plans &amp; Updates</a:t>
            </a:r>
            <a:endParaRPr sz="3200" b="0" i="0" u="none" strike="noStrike" cap="none">
              <a:solidFill>
                <a:schemeClr val="lt1"/>
              </a:solidFill>
              <a:latin typeface="Consolas"/>
              <a:ea typeface="Consolas"/>
              <a:cs typeface="Consolas"/>
              <a:sym typeface="Consolas"/>
            </a:endParaRPr>
          </a:p>
        </p:txBody>
      </p:sp>
      <p:sp>
        <p:nvSpPr>
          <p:cNvPr id="1495" name="Google Shape;1495;p28"/>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It is important to go back and review the changes that were made, once the hazards are removed, repairs are complete, and there is a schedule for future mitigations if needed. </a:t>
            </a:r>
            <a:endParaRPr sz="2400" b="0" i="0" u="none" strike="noStrike" cap="none">
              <a:solidFill>
                <a:schemeClr val="lt1"/>
              </a:solidFill>
              <a:latin typeface="Corbel"/>
              <a:ea typeface="Corbel"/>
              <a:cs typeface="Corbel"/>
              <a:sym typeface="Corbel"/>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Reviewing:</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Can shed light on recurring issues that might need new solutions</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Encourages people to look at their environment more carefully on a regular basis</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Fosters a culture of safety and lets employees know their safety is a priority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29"/>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400"/>
              <a:buFont typeface="Consolas"/>
              <a:buNone/>
            </a:pPr>
            <a:r>
              <a:rPr lang="en-US" sz="4400" b="0" i="0" u="none" strike="noStrike" cap="none">
                <a:solidFill>
                  <a:schemeClr val="lt1"/>
                </a:solidFill>
                <a:latin typeface="Consolas"/>
                <a:ea typeface="Consolas"/>
                <a:cs typeface="Consolas"/>
                <a:sym typeface="Consolas"/>
              </a:rPr>
              <a:t>Reporting Incidents</a:t>
            </a:r>
            <a:endParaRPr sz="4400" b="0" i="0" u="none" strike="noStrike" cap="none">
              <a:solidFill>
                <a:schemeClr val="lt1"/>
              </a:solidFill>
              <a:latin typeface="Consolas"/>
              <a:ea typeface="Consolas"/>
              <a:cs typeface="Consolas"/>
              <a:sym typeface="Consolas"/>
            </a:endParaRPr>
          </a:p>
        </p:txBody>
      </p:sp>
      <p:sp>
        <p:nvSpPr>
          <p:cNvPr id="1501" name="Google Shape;1501;p29"/>
          <p:cNvSpPr txBox="1">
            <a:spLocks noGrp="1"/>
          </p:cNvSpPr>
          <p:nvPr>
            <p:ph type="body" idx="1"/>
          </p:nvPr>
        </p:nvSpPr>
        <p:spPr>
          <a:xfrm>
            <a:off x="1522413" y="5102525"/>
            <a:ext cx="9143999" cy="1069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Reporting accidents and near-misses are important for understanding hazard risks </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30"/>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Employee Incident Reports (EIR)</a:t>
            </a:r>
            <a:endParaRPr sz="3200" b="0" i="0" u="none" strike="noStrike" cap="none">
              <a:solidFill>
                <a:schemeClr val="lt1"/>
              </a:solidFill>
              <a:latin typeface="Consolas"/>
              <a:ea typeface="Consolas"/>
              <a:cs typeface="Consolas"/>
              <a:sym typeface="Consolas"/>
            </a:endParaRPr>
          </a:p>
        </p:txBody>
      </p:sp>
      <p:sp>
        <p:nvSpPr>
          <p:cNvPr id="1508" name="Google Shape;1508;p30"/>
          <p:cNvSpPr txBox="1">
            <a:spLocks noGrp="1"/>
          </p:cNvSpPr>
          <p:nvPr>
            <p:ph type="body" idx="1"/>
          </p:nvPr>
        </p:nvSpPr>
        <p:spPr>
          <a:xfrm>
            <a:off x="1522414" y="1905000"/>
            <a:ext cx="9144000" cy="44196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OESD 114 Workers’ Comp Trust provides EIR forms for filing claims</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These forms are available to all employees through your school district</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An example of the EIR should be posted on all Safety Bulletin Boards in employee break areas</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Incident reports can be used to submit an injury claim, or to report a near-miss that does not directly result in a claim</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EIRs should be used for risk assessments, mitigating hazards, and safety committee topics</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Personal information (names, claim numbers, SSN, etc.) should not be shared</a:t>
            </a:r>
            <a:endParaRPr sz="20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14"/>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Topics</a:t>
            </a:r>
            <a:endParaRPr sz="3200" b="0" i="0" u="none" strike="noStrike" cap="none">
              <a:solidFill>
                <a:schemeClr val="lt1"/>
              </a:solidFill>
              <a:latin typeface="Consolas"/>
              <a:ea typeface="Consolas"/>
              <a:cs typeface="Consolas"/>
              <a:sym typeface="Consolas"/>
            </a:endParaRPr>
          </a:p>
        </p:txBody>
      </p:sp>
      <p:sp>
        <p:nvSpPr>
          <p:cNvPr id="1397" name="Google Shape;1397;p14"/>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Accident Prevention Program (APP) Explained</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Components of a Successful Plan</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Reporting Incidents</a:t>
            </a:r>
            <a:endParaRPr sz="2400" b="0" i="0" u="none" strike="noStrike" cap="none">
              <a:solidFill>
                <a:schemeClr val="lt1"/>
              </a:solidFill>
              <a:latin typeface="Corbel"/>
              <a:ea typeface="Corbel"/>
              <a:cs typeface="Corbel"/>
              <a:sym typeface="Corbel"/>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New Employee Orientation &amp; Continued Training</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Safety Committees</a:t>
            </a:r>
            <a:endParaRPr/>
          </a:p>
          <a:p>
            <a:pPr marL="274320" marR="0" lvl="0" indent="-121920" algn="l" rtl="0">
              <a:lnSpc>
                <a:spcPct val="90000"/>
              </a:lnSpc>
              <a:spcBef>
                <a:spcPts val="1800"/>
              </a:spcBef>
              <a:spcAft>
                <a:spcPts val="0"/>
              </a:spcAft>
              <a:buClr>
                <a:schemeClr val="lt1"/>
              </a:buClr>
              <a:buSzPts val="2400"/>
              <a:buFont typeface="Arial"/>
              <a:buNone/>
            </a:pP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31"/>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Near-Miss Reporting</a:t>
            </a:r>
            <a:endParaRPr sz="3200" b="0" i="0" u="none" strike="noStrike" cap="none">
              <a:solidFill>
                <a:schemeClr val="lt1"/>
              </a:solidFill>
              <a:latin typeface="Consolas"/>
              <a:ea typeface="Consolas"/>
              <a:cs typeface="Consolas"/>
              <a:sym typeface="Consolas"/>
            </a:endParaRPr>
          </a:p>
        </p:txBody>
      </p:sp>
      <p:sp>
        <p:nvSpPr>
          <p:cNvPr id="1514" name="Google Shape;1514;p31"/>
          <p:cNvSpPr txBox="1">
            <a:spLocks noGrp="1"/>
          </p:cNvSpPr>
          <p:nvPr>
            <p:ph type="body" idx="1"/>
          </p:nvPr>
        </p:nvSpPr>
        <p:spPr>
          <a:xfrm>
            <a:off x="1522413" y="1905000"/>
            <a:ext cx="4419599"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Near-Miss is not a bad word</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Help us identify areas for improvement</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Provide us with an opportunity to prevent an accident before it happens</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Allow us to prioritize safety concerns and plan for the future</a:t>
            </a:r>
            <a:endParaRPr sz="2400" b="0" i="0" u="none" strike="noStrike" cap="none">
              <a:solidFill>
                <a:schemeClr val="lt1"/>
              </a:solidFill>
              <a:latin typeface="Corbel"/>
              <a:ea typeface="Corbel"/>
              <a:cs typeface="Corbel"/>
              <a:sym typeface="Corbe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6069" y="1904999"/>
            <a:ext cx="5248416" cy="34934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32"/>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400"/>
              <a:buFont typeface="Consolas"/>
              <a:buNone/>
            </a:pPr>
            <a:r>
              <a:rPr lang="en-US" sz="4400" b="0" i="0" u="none" strike="noStrike" cap="none">
                <a:solidFill>
                  <a:schemeClr val="lt1"/>
                </a:solidFill>
                <a:latin typeface="Consolas"/>
                <a:ea typeface="Consolas"/>
                <a:cs typeface="Consolas"/>
                <a:sym typeface="Consolas"/>
              </a:rPr>
              <a:t>New Employee Orientation &amp; Continued Training</a:t>
            </a:r>
            <a:endParaRPr sz="4400" b="0" i="0" u="none" strike="noStrike" cap="none">
              <a:solidFill>
                <a:schemeClr val="lt1"/>
              </a:solidFill>
              <a:latin typeface="Consolas"/>
              <a:ea typeface="Consolas"/>
              <a:cs typeface="Consolas"/>
              <a:sym typeface="Consolas"/>
            </a:endParaRPr>
          </a:p>
        </p:txBody>
      </p:sp>
      <p:sp>
        <p:nvSpPr>
          <p:cNvPr id="1522" name="Google Shape;1522;p32"/>
          <p:cNvSpPr txBox="1">
            <a:spLocks noGrp="1"/>
          </p:cNvSpPr>
          <p:nvPr>
            <p:ph type="body" idx="1"/>
          </p:nvPr>
        </p:nvSpPr>
        <p:spPr>
          <a:xfrm>
            <a:off x="1522413" y="5102525"/>
            <a:ext cx="9143999" cy="1069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What makes an effective training program?</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33"/>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Employee Safety Orientation Topics</a:t>
            </a:r>
            <a:endParaRPr sz="3200" b="0" i="0" u="none" strike="noStrike" cap="none">
              <a:solidFill>
                <a:schemeClr val="lt1"/>
              </a:solidFill>
              <a:latin typeface="Consolas"/>
              <a:ea typeface="Consolas"/>
              <a:cs typeface="Consolas"/>
              <a:sym typeface="Consolas"/>
            </a:endParaRPr>
          </a:p>
        </p:txBody>
      </p:sp>
      <p:sp>
        <p:nvSpPr>
          <p:cNvPr id="1528" name="Google Shape;1528;p33"/>
          <p:cNvSpPr txBox="1">
            <a:spLocks noGrp="1"/>
          </p:cNvSpPr>
          <p:nvPr>
            <p:ph type="body" idx="1"/>
          </p:nvPr>
        </p:nvSpPr>
        <p:spPr>
          <a:xfrm>
            <a:off x="1522413" y="1752600"/>
            <a:ext cx="4419599" cy="44196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SafeSchools training requirements and refresher schedule</a:t>
            </a:r>
            <a:endParaRPr/>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General topics for all employees</a:t>
            </a:r>
            <a:endParaRPr/>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Courses for specific job types</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Emergency Response Plan </a:t>
            </a:r>
            <a:endParaRPr/>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First Aid Kit &amp; Fire Extinguisher Locations </a:t>
            </a:r>
            <a:endParaRPr/>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Evacuation Procedures</a:t>
            </a:r>
            <a:endParaRPr/>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Emergency Specific Procedures</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Accident Reporting</a:t>
            </a:r>
            <a:endParaRPr/>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Forms &amp; Locations</a:t>
            </a:r>
            <a:endParaRPr/>
          </a:p>
        </p:txBody>
      </p:sp>
      <p:sp>
        <p:nvSpPr>
          <p:cNvPr id="1529" name="Google Shape;1529;p33"/>
          <p:cNvSpPr txBox="1">
            <a:spLocks noGrp="1"/>
          </p:cNvSpPr>
          <p:nvPr>
            <p:ph type="body" idx="2"/>
          </p:nvPr>
        </p:nvSpPr>
        <p:spPr>
          <a:xfrm>
            <a:off x="6246815" y="1752600"/>
            <a:ext cx="4419598" cy="44196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Job Specific Hazard Training</a:t>
            </a:r>
            <a:endParaRPr/>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Job Hazard Analysis (JHA), training to be provided by individual’s supervisor</a:t>
            </a:r>
            <a:endParaRPr/>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Personal Protective Equipment (PPE) necessary for the job</a:t>
            </a:r>
            <a:endParaRPr/>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Safety Data Sheets (SDS) for chemicals used on the job</a:t>
            </a:r>
            <a:endParaRPr sz="2000" b="0" i="0" u="none" strike="noStrike" cap="none">
              <a:solidFill>
                <a:schemeClr val="lt1"/>
              </a:solidFill>
              <a:latin typeface="Corbel"/>
              <a:ea typeface="Corbel"/>
              <a:cs typeface="Corbel"/>
              <a:sym typeface="Corbel"/>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Building Security Measures</a:t>
            </a:r>
            <a:endParaRPr/>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Public entry doors</a:t>
            </a:r>
            <a:endParaRPr/>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Sign-in sheets</a:t>
            </a:r>
            <a:endParaRPr/>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Badges &amp; Door Keys</a:t>
            </a:r>
            <a:endParaRPr sz="20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34"/>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JHA Examples</a:t>
            </a:r>
            <a:endParaRPr sz="3200" b="0" i="0" u="none" strike="noStrike" cap="none">
              <a:solidFill>
                <a:schemeClr val="lt1"/>
              </a:solidFill>
              <a:latin typeface="Consolas"/>
              <a:ea typeface="Consolas"/>
              <a:cs typeface="Consolas"/>
              <a:sym typeface="Consolas"/>
            </a:endParaRPr>
          </a:p>
        </p:txBody>
      </p:sp>
      <p:pic>
        <p:nvPicPr>
          <p:cNvPr id="1536" name="Google Shape;1536;p34"/>
          <p:cNvPicPr preferRelativeResize="0"/>
          <p:nvPr/>
        </p:nvPicPr>
        <p:blipFill rotWithShape="1">
          <a:blip r:embed="rId3">
            <a:alphaModFix/>
          </a:blip>
          <a:srcRect/>
          <a:stretch/>
        </p:blipFill>
        <p:spPr>
          <a:xfrm>
            <a:off x="1522414" y="1752600"/>
            <a:ext cx="9307512" cy="4648200"/>
          </a:xfrm>
          <a:prstGeom prst="rect">
            <a:avLst/>
          </a:prstGeom>
          <a:solidFill>
            <a:srgbClr val="DCF1F9"/>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35"/>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Safety &amp; Health Training Program All Employees Example</a:t>
            </a:r>
            <a:endParaRPr sz="3200" b="0" i="0" u="none" strike="noStrike" cap="none">
              <a:solidFill>
                <a:schemeClr val="lt1"/>
              </a:solidFill>
              <a:latin typeface="Consolas"/>
              <a:ea typeface="Consolas"/>
              <a:cs typeface="Consolas"/>
              <a:sym typeface="Consolas"/>
            </a:endParaRPr>
          </a:p>
        </p:txBody>
      </p:sp>
      <p:sp>
        <p:nvSpPr>
          <p:cNvPr id="1543" name="Google Shape;1543;p35"/>
          <p:cNvSpPr txBox="1">
            <a:spLocks noGrp="1"/>
          </p:cNvSpPr>
          <p:nvPr>
            <p:ph type="body" idx="1"/>
          </p:nvPr>
        </p:nvSpPr>
        <p:spPr>
          <a:xfrm>
            <a:off x="1522412" y="1752601"/>
            <a:ext cx="4727448"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SafeSchools Course</a:t>
            </a:r>
            <a:endParaRPr/>
          </a:p>
        </p:txBody>
      </p:sp>
      <p:sp>
        <p:nvSpPr>
          <p:cNvPr id="1544" name="Google Shape;1544;p35"/>
          <p:cNvSpPr txBox="1">
            <a:spLocks noGrp="1"/>
          </p:cNvSpPr>
          <p:nvPr>
            <p:ph type="body" idx="2"/>
          </p:nvPr>
        </p:nvSpPr>
        <p:spPr>
          <a:xfrm>
            <a:off x="1522413" y="2819399"/>
            <a:ext cx="4416552" cy="3352801"/>
          </a:xfrm>
          <a:prstGeom prst="rect">
            <a:avLst/>
          </a:prstGeom>
          <a:noFill/>
          <a:ln>
            <a:noFill/>
          </a:ln>
        </p:spPr>
        <p:txBody>
          <a:bodyPr spcFirstLastPara="1" wrap="square" lIns="91425" tIns="45700" rIns="91425" bIns="45700" anchor="t" anchorCtr="0">
            <a:noAutofit/>
          </a:bodyPr>
          <a:lstStyle/>
          <a:p>
            <a:pPr marL="457200" marR="0" lvl="0" indent="-457200" algn="l" rtl="0">
              <a:lnSpc>
                <a:spcPct val="70000"/>
              </a:lnSpc>
              <a:spcBef>
                <a:spcPts val="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Accident Prevention Program</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Hazardous Communication</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Back Injury Prevention</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Slip &amp; Fall Prevention</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Repetitive Trauma / Ergonomics</a:t>
            </a:r>
            <a:endParaRPr sz="1860" b="0" i="0" u="none" strike="noStrike" cap="none">
              <a:solidFill>
                <a:schemeClr val="lt1"/>
              </a:solidFill>
              <a:latin typeface="Corbel"/>
              <a:ea typeface="Corbel"/>
              <a:cs typeface="Corbel"/>
              <a:sym typeface="Corbel"/>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Sprain / Strain Prevention</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Bloodborne Pathogens</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Emergency Procedures</a:t>
            </a:r>
            <a:endParaRPr/>
          </a:p>
          <a:p>
            <a:pPr marL="274320" marR="0" lvl="0" indent="-156210" algn="l" rtl="0">
              <a:lnSpc>
                <a:spcPct val="70000"/>
              </a:lnSpc>
              <a:spcBef>
                <a:spcPts val="1800"/>
              </a:spcBef>
              <a:spcAft>
                <a:spcPts val="0"/>
              </a:spcAft>
              <a:buClr>
                <a:schemeClr val="lt1"/>
              </a:buClr>
              <a:buSzPts val="1860"/>
              <a:buFont typeface="Arial"/>
              <a:buNone/>
            </a:pPr>
            <a:endParaRPr sz="1860" b="0" i="0" u="none" strike="noStrike" cap="none">
              <a:solidFill>
                <a:schemeClr val="lt1"/>
              </a:solidFill>
              <a:latin typeface="Corbel"/>
              <a:ea typeface="Corbel"/>
              <a:cs typeface="Corbel"/>
              <a:sym typeface="Corbel"/>
            </a:endParaRPr>
          </a:p>
        </p:txBody>
      </p:sp>
      <p:sp>
        <p:nvSpPr>
          <p:cNvPr id="1545" name="Google Shape;1545;p35"/>
          <p:cNvSpPr txBox="1">
            <a:spLocks noGrp="1"/>
          </p:cNvSpPr>
          <p:nvPr>
            <p:ph type="body" idx="3"/>
          </p:nvPr>
        </p:nvSpPr>
        <p:spPr>
          <a:xfrm>
            <a:off x="6249860" y="1772817"/>
            <a:ext cx="4416552"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Frequency of Refresher</a:t>
            </a:r>
            <a:endParaRPr sz="2400" b="0" i="0" u="none" strike="noStrike" cap="none">
              <a:solidFill>
                <a:schemeClr val="lt1"/>
              </a:solidFill>
              <a:latin typeface="Corbel"/>
              <a:ea typeface="Corbel"/>
              <a:cs typeface="Corbel"/>
              <a:sym typeface="Corbel"/>
            </a:endParaRPr>
          </a:p>
        </p:txBody>
      </p:sp>
      <p:sp>
        <p:nvSpPr>
          <p:cNvPr id="1546" name="Google Shape;1546;p35"/>
          <p:cNvSpPr txBox="1">
            <a:spLocks noGrp="1"/>
          </p:cNvSpPr>
          <p:nvPr>
            <p:ph type="body" idx="4"/>
          </p:nvPr>
        </p:nvSpPr>
        <p:spPr>
          <a:xfrm>
            <a:off x="6249860" y="2819399"/>
            <a:ext cx="4416552" cy="3352801"/>
          </a:xfrm>
          <a:prstGeom prst="rect">
            <a:avLst/>
          </a:prstGeom>
          <a:noFill/>
          <a:ln>
            <a:noFill/>
          </a:ln>
        </p:spPr>
        <p:txBody>
          <a:bodyPr spcFirstLastPara="1" wrap="square" lIns="91425" tIns="45700" rIns="91425" bIns="45700" anchor="t" anchorCtr="0">
            <a:noAutofit/>
          </a:bodyPr>
          <a:lstStyle/>
          <a:p>
            <a:pPr marL="457200" marR="0" lvl="0" indent="-457200" algn="l" rtl="0">
              <a:lnSpc>
                <a:spcPct val="70000"/>
              </a:lnSpc>
              <a:spcBef>
                <a:spcPts val="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Initial / Changes</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Initial / Changes</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Initial / 3 years</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Initial / Annual</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Initial / 3 years</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Initial / Annual</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Initial / Annual</a:t>
            </a:r>
            <a:endParaRPr/>
          </a:p>
          <a:p>
            <a:pPr marL="457200" marR="0" lvl="0" indent="-457200" algn="l" rtl="0">
              <a:lnSpc>
                <a:spcPct val="70000"/>
              </a:lnSpc>
              <a:spcBef>
                <a:spcPts val="1800"/>
              </a:spcBef>
              <a:spcAft>
                <a:spcPts val="0"/>
              </a:spcAft>
              <a:buClr>
                <a:schemeClr val="lt1"/>
              </a:buClr>
              <a:buSzPts val="1860"/>
              <a:buFont typeface="Consolas"/>
              <a:buAutoNum type="arabicPeriod"/>
            </a:pPr>
            <a:r>
              <a:rPr lang="en-US" sz="1860" b="0" i="0" u="none" strike="noStrike" cap="none">
                <a:solidFill>
                  <a:schemeClr val="lt1"/>
                </a:solidFill>
                <a:latin typeface="Corbel"/>
                <a:ea typeface="Corbel"/>
                <a:cs typeface="Corbel"/>
                <a:sym typeface="Corbel"/>
              </a:rPr>
              <a:t>Initial / Changes</a:t>
            </a:r>
            <a:endParaRPr/>
          </a:p>
          <a:p>
            <a:pPr marL="457200" marR="0" lvl="0" indent="-339090" algn="l" rtl="0">
              <a:lnSpc>
                <a:spcPct val="70000"/>
              </a:lnSpc>
              <a:spcBef>
                <a:spcPts val="1800"/>
              </a:spcBef>
              <a:spcAft>
                <a:spcPts val="0"/>
              </a:spcAft>
              <a:buClr>
                <a:schemeClr val="lt1"/>
              </a:buClr>
              <a:buSzPts val="1860"/>
              <a:buFont typeface="Consolas"/>
              <a:buNone/>
            </a:pPr>
            <a:endParaRPr sz="186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36"/>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Safety &amp; Health Training Program for Maintenance &amp; Custodial Example</a:t>
            </a:r>
            <a:endParaRPr sz="3200" b="0" i="0" u="none" strike="noStrike" cap="none">
              <a:solidFill>
                <a:schemeClr val="lt1"/>
              </a:solidFill>
              <a:latin typeface="Consolas"/>
              <a:ea typeface="Consolas"/>
              <a:cs typeface="Consolas"/>
              <a:sym typeface="Consolas"/>
            </a:endParaRPr>
          </a:p>
        </p:txBody>
      </p:sp>
      <p:sp>
        <p:nvSpPr>
          <p:cNvPr id="1552" name="Google Shape;1552;p36"/>
          <p:cNvSpPr txBox="1">
            <a:spLocks noGrp="1"/>
          </p:cNvSpPr>
          <p:nvPr>
            <p:ph type="body" idx="1"/>
          </p:nvPr>
        </p:nvSpPr>
        <p:spPr>
          <a:xfrm>
            <a:off x="1522413" y="1905000"/>
            <a:ext cx="4416552"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SafeSchools Course</a:t>
            </a:r>
            <a:endParaRPr sz="2400" b="0" i="0" u="none" strike="noStrike" cap="none">
              <a:solidFill>
                <a:schemeClr val="lt1"/>
              </a:solidFill>
              <a:latin typeface="Corbel"/>
              <a:ea typeface="Corbel"/>
              <a:cs typeface="Corbel"/>
              <a:sym typeface="Corbel"/>
            </a:endParaRPr>
          </a:p>
        </p:txBody>
      </p:sp>
      <p:sp>
        <p:nvSpPr>
          <p:cNvPr id="1553" name="Google Shape;1553;p36"/>
          <p:cNvSpPr txBox="1">
            <a:spLocks noGrp="1"/>
          </p:cNvSpPr>
          <p:nvPr>
            <p:ph type="body" idx="2"/>
          </p:nvPr>
        </p:nvSpPr>
        <p:spPr>
          <a:xfrm>
            <a:off x="1522413" y="2819399"/>
            <a:ext cx="4416552" cy="3352801"/>
          </a:xfrm>
          <a:prstGeom prst="rect">
            <a:avLst/>
          </a:prstGeom>
          <a:noFill/>
          <a:ln>
            <a:noFill/>
          </a:ln>
        </p:spPr>
        <p:txBody>
          <a:bodyPr spcFirstLastPara="1" wrap="square" lIns="91425" tIns="45700" rIns="91425" bIns="45700" anchor="t" anchorCtr="0">
            <a:noAutofit/>
          </a:bodyPr>
          <a:lstStyle/>
          <a:p>
            <a:pPr marL="457200" marR="0" lvl="0" indent="-457200" algn="l" rtl="0">
              <a:lnSpc>
                <a:spcPct val="70000"/>
              </a:lnSpc>
              <a:spcBef>
                <a:spcPts val="0"/>
              </a:spcBef>
              <a:spcAft>
                <a:spcPts val="0"/>
              </a:spcAft>
              <a:buClr>
                <a:schemeClr val="lt1"/>
              </a:buClr>
              <a:buSzPts val="2220"/>
              <a:buFont typeface="Consolas"/>
              <a:buAutoNum type="arabicPeriod"/>
            </a:pPr>
            <a:r>
              <a:rPr lang="en-US" sz="2220" b="0" i="0" u="none" strike="noStrike" cap="none">
                <a:solidFill>
                  <a:schemeClr val="lt1"/>
                </a:solidFill>
                <a:latin typeface="Corbel"/>
                <a:ea typeface="Corbel"/>
                <a:cs typeface="Corbel"/>
                <a:sym typeface="Corbel"/>
              </a:rPr>
              <a:t>Slips, Trips, &amp; Falls: Custodians, Maintenance, &amp; Facilities</a:t>
            </a:r>
            <a:endParaRPr/>
          </a:p>
          <a:p>
            <a:pPr marL="457200" marR="0" lvl="0" indent="-457200" algn="l" rtl="0">
              <a:lnSpc>
                <a:spcPct val="70000"/>
              </a:lnSpc>
              <a:spcBef>
                <a:spcPts val="1800"/>
              </a:spcBef>
              <a:spcAft>
                <a:spcPts val="0"/>
              </a:spcAft>
              <a:buClr>
                <a:schemeClr val="lt1"/>
              </a:buClr>
              <a:buSzPts val="2220"/>
              <a:buFont typeface="Consolas"/>
              <a:buAutoNum type="arabicPeriod"/>
            </a:pPr>
            <a:r>
              <a:rPr lang="en-US" sz="2220" b="0" i="0" u="none" strike="noStrike" cap="none">
                <a:solidFill>
                  <a:schemeClr val="lt1"/>
                </a:solidFill>
                <a:latin typeface="Corbel"/>
                <a:ea typeface="Corbel"/>
                <a:cs typeface="Corbel"/>
                <a:sym typeface="Corbel"/>
              </a:rPr>
              <a:t>Back Injury Lifting: Complete</a:t>
            </a:r>
            <a:endParaRPr/>
          </a:p>
          <a:p>
            <a:pPr marL="457200" marR="0" lvl="0" indent="-457200" algn="l" rtl="0">
              <a:lnSpc>
                <a:spcPct val="70000"/>
              </a:lnSpc>
              <a:spcBef>
                <a:spcPts val="1800"/>
              </a:spcBef>
              <a:spcAft>
                <a:spcPts val="0"/>
              </a:spcAft>
              <a:buClr>
                <a:schemeClr val="lt1"/>
              </a:buClr>
              <a:buSzPts val="2220"/>
              <a:buFont typeface="Consolas"/>
              <a:buAutoNum type="arabicPeriod"/>
            </a:pPr>
            <a:r>
              <a:rPr lang="en-US" sz="2220" b="0" i="0" u="none" strike="noStrike" cap="none">
                <a:solidFill>
                  <a:schemeClr val="lt1"/>
                </a:solidFill>
                <a:latin typeface="Corbel"/>
                <a:ea typeface="Corbel"/>
                <a:cs typeface="Corbel"/>
                <a:sym typeface="Corbel"/>
              </a:rPr>
              <a:t>Ladder Safety</a:t>
            </a:r>
            <a:endParaRPr/>
          </a:p>
          <a:p>
            <a:pPr marL="457200" marR="0" lvl="0" indent="-457200" algn="l" rtl="0">
              <a:lnSpc>
                <a:spcPct val="70000"/>
              </a:lnSpc>
              <a:spcBef>
                <a:spcPts val="1800"/>
              </a:spcBef>
              <a:spcAft>
                <a:spcPts val="0"/>
              </a:spcAft>
              <a:buClr>
                <a:schemeClr val="lt1"/>
              </a:buClr>
              <a:buSzPts val="2220"/>
              <a:buFont typeface="Consolas"/>
              <a:buAutoNum type="arabicPeriod"/>
            </a:pPr>
            <a:r>
              <a:rPr lang="en-US" sz="2220" b="0" i="0" u="none" strike="noStrike" cap="none">
                <a:solidFill>
                  <a:schemeClr val="lt1"/>
                </a:solidFill>
                <a:latin typeface="Corbel"/>
                <a:ea typeface="Corbel"/>
                <a:cs typeface="Corbel"/>
                <a:sym typeface="Corbel"/>
              </a:rPr>
              <a:t>Personal Protective Equipment (PPE)</a:t>
            </a:r>
            <a:endParaRPr/>
          </a:p>
          <a:p>
            <a:pPr marL="457200" marR="0" lvl="0" indent="-457200" algn="l" rtl="0">
              <a:lnSpc>
                <a:spcPct val="70000"/>
              </a:lnSpc>
              <a:spcBef>
                <a:spcPts val="1800"/>
              </a:spcBef>
              <a:spcAft>
                <a:spcPts val="0"/>
              </a:spcAft>
              <a:buClr>
                <a:schemeClr val="lt1"/>
              </a:buClr>
              <a:buSzPts val="2220"/>
              <a:buFont typeface="Consolas"/>
              <a:buAutoNum type="arabicPeriod"/>
            </a:pPr>
            <a:r>
              <a:rPr lang="en-US" sz="2220" b="0" i="0" u="none" strike="noStrike" cap="none">
                <a:solidFill>
                  <a:schemeClr val="lt1"/>
                </a:solidFill>
                <a:latin typeface="Corbel"/>
                <a:ea typeface="Corbel"/>
                <a:cs typeface="Corbel"/>
                <a:sym typeface="Corbel"/>
              </a:rPr>
              <a:t>CPR / First Aid</a:t>
            </a:r>
            <a:endParaRPr/>
          </a:p>
          <a:p>
            <a:pPr marL="457200" marR="0" lvl="0" indent="-457200" algn="l" rtl="0">
              <a:lnSpc>
                <a:spcPct val="70000"/>
              </a:lnSpc>
              <a:spcBef>
                <a:spcPts val="1800"/>
              </a:spcBef>
              <a:spcAft>
                <a:spcPts val="0"/>
              </a:spcAft>
              <a:buClr>
                <a:schemeClr val="lt1"/>
              </a:buClr>
              <a:buSzPts val="2220"/>
              <a:buFont typeface="Consolas"/>
              <a:buAutoNum type="arabicPeriod"/>
            </a:pPr>
            <a:r>
              <a:rPr lang="en-US" sz="2220" b="0" i="0" u="none" strike="noStrike" cap="none">
                <a:solidFill>
                  <a:schemeClr val="lt1"/>
                </a:solidFill>
                <a:latin typeface="Corbel"/>
                <a:ea typeface="Corbel"/>
                <a:cs typeface="Corbel"/>
                <a:sym typeface="Corbel"/>
              </a:rPr>
              <a:t>Asbestos Awareness </a:t>
            </a:r>
            <a:endParaRPr sz="2220" b="0" i="0" u="none" strike="noStrike" cap="none">
              <a:solidFill>
                <a:schemeClr val="lt1"/>
              </a:solidFill>
              <a:latin typeface="Corbel"/>
              <a:ea typeface="Corbel"/>
              <a:cs typeface="Corbel"/>
              <a:sym typeface="Corbel"/>
            </a:endParaRPr>
          </a:p>
        </p:txBody>
      </p:sp>
      <p:sp>
        <p:nvSpPr>
          <p:cNvPr id="1554" name="Google Shape;1554;p36"/>
          <p:cNvSpPr txBox="1">
            <a:spLocks noGrp="1"/>
          </p:cNvSpPr>
          <p:nvPr>
            <p:ph type="body" idx="3"/>
          </p:nvPr>
        </p:nvSpPr>
        <p:spPr>
          <a:xfrm>
            <a:off x="6249860" y="1905000"/>
            <a:ext cx="4416552"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Refresher Frequency</a:t>
            </a:r>
            <a:endParaRPr sz="2400" b="0" i="0" u="none" strike="noStrike" cap="none">
              <a:solidFill>
                <a:schemeClr val="lt1"/>
              </a:solidFill>
              <a:latin typeface="Corbel"/>
              <a:ea typeface="Corbel"/>
              <a:cs typeface="Corbel"/>
              <a:sym typeface="Corbel"/>
            </a:endParaRPr>
          </a:p>
        </p:txBody>
      </p:sp>
      <p:sp>
        <p:nvSpPr>
          <p:cNvPr id="1555" name="Google Shape;1555;p36"/>
          <p:cNvSpPr txBox="1">
            <a:spLocks noGrp="1"/>
          </p:cNvSpPr>
          <p:nvPr>
            <p:ph type="body" idx="4"/>
          </p:nvPr>
        </p:nvSpPr>
        <p:spPr>
          <a:xfrm>
            <a:off x="6249860" y="2819399"/>
            <a:ext cx="4416552" cy="3352801"/>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lt1"/>
              </a:buClr>
              <a:buSzPts val="2400"/>
              <a:buFont typeface="Consolas"/>
              <a:buAutoNum type="arabicPeriod"/>
            </a:pPr>
            <a:r>
              <a:rPr lang="en-US" sz="2400" b="0" i="0" u="none" strike="noStrike" cap="none">
                <a:solidFill>
                  <a:schemeClr val="lt1"/>
                </a:solidFill>
                <a:latin typeface="Corbel"/>
                <a:ea typeface="Corbel"/>
                <a:cs typeface="Corbel"/>
                <a:sym typeface="Corbel"/>
              </a:rPr>
              <a:t>Initial / 2 years</a:t>
            </a:r>
            <a:endParaRPr/>
          </a:p>
          <a:p>
            <a:pPr marL="457200" marR="0" lvl="0" indent="-457200" algn="l" rtl="0">
              <a:lnSpc>
                <a:spcPct val="80000"/>
              </a:lnSpc>
              <a:spcBef>
                <a:spcPts val="1800"/>
              </a:spcBef>
              <a:spcAft>
                <a:spcPts val="0"/>
              </a:spcAft>
              <a:buClr>
                <a:schemeClr val="lt1"/>
              </a:buClr>
              <a:buSzPts val="2400"/>
              <a:buFont typeface="Consolas"/>
              <a:buAutoNum type="arabicPeriod"/>
            </a:pPr>
            <a:r>
              <a:rPr lang="en-US" sz="2400" b="0" i="0" u="none" strike="noStrike" cap="none">
                <a:solidFill>
                  <a:schemeClr val="lt1"/>
                </a:solidFill>
                <a:latin typeface="Corbel"/>
                <a:ea typeface="Corbel"/>
                <a:cs typeface="Corbel"/>
                <a:sym typeface="Corbel"/>
              </a:rPr>
              <a:t>Initial / 2 years</a:t>
            </a:r>
            <a:endParaRPr/>
          </a:p>
          <a:p>
            <a:pPr marL="457200" marR="0" lvl="0" indent="-457200" algn="l" rtl="0">
              <a:lnSpc>
                <a:spcPct val="80000"/>
              </a:lnSpc>
              <a:spcBef>
                <a:spcPts val="1800"/>
              </a:spcBef>
              <a:spcAft>
                <a:spcPts val="0"/>
              </a:spcAft>
              <a:buClr>
                <a:schemeClr val="lt1"/>
              </a:buClr>
              <a:buSzPts val="2400"/>
              <a:buFont typeface="Consolas"/>
              <a:buAutoNum type="arabicPeriod"/>
            </a:pPr>
            <a:r>
              <a:rPr lang="en-US" sz="2400" b="0" i="0" u="none" strike="noStrike" cap="none">
                <a:solidFill>
                  <a:schemeClr val="lt1"/>
                </a:solidFill>
                <a:latin typeface="Corbel"/>
                <a:ea typeface="Corbel"/>
                <a:cs typeface="Corbel"/>
                <a:sym typeface="Corbel"/>
              </a:rPr>
              <a:t>Initial / Annual</a:t>
            </a:r>
            <a:endParaRPr/>
          </a:p>
          <a:p>
            <a:pPr marL="457200" marR="0" lvl="0" indent="-457200" algn="l" rtl="0">
              <a:lnSpc>
                <a:spcPct val="80000"/>
              </a:lnSpc>
              <a:spcBef>
                <a:spcPts val="1800"/>
              </a:spcBef>
              <a:spcAft>
                <a:spcPts val="0"/>
              </a:spcAft>
              <a:buClr>
                <a:schemeClr val="lt1"/>
              </a:buClr>
              <a:buSzPts val="2400"/>
              <a:buFont typeface="Consolas"/>
              <a:buAutoNum type="arabicPeriod"/>
            </a:pPr>
            <a:r>
              <a:rPr lang="en-US" sz="2400" b="0" i="0" u="none" strike="noStrike" cap="none">
                <a:solidFill>
                  <a:schemeClr val="lt1"/>
                </a:solidFill>
                <a:latin typeface="Corbel"/>
                <a:ea typeface="Corbel"/>
                <a:cs typeface="Corbel"/>
                <a:sym typeface="Corbel"/>
              </a:rPr>
              <a:t>Initial / 3 years</a:t>
            </a:r>
            <a:endParaRPr/>
          </a:p>
          <a:p>
            <a:pPr marL="457200" marR="0" lvl="0" indent="-457200" algn="l" rtl="0">
              <a:lnSpc>
                <a:spcPct val="80000"/>
              </a:lnSpc>
              <a:spcBef>
                <a:spcPts val="1800"/>
              </a:spcBef>
              <a:spcAft>
                <a:spcPts val="0"/>
              </a:spcAft>
              <a:buClr>
                <a:schemeClr val="lt1"/>
              </a:buClr>
              <a:buSzPts val="2400"/>
              <a:buFont typeface="Consolas"/>
              <a:buAutoNum type="arabicPeriod"/>
            </a:pPr>
            <a:r>
              <a:rPr lang="en-US" sz="2400" b="0" i="0" u="none" strike="noStrike" cap="none">
                <a:solidFill>
                  <a:schemeClr val="lt1"/>
                </a:solidFill>
                <a:latin typeface="Corbel"/>
                <a:ea typeface="Corbel"/>
                <a:cs typeface="Corbel"/>
                <a:sym typeface="Corbel"/>
              </a:rPr>
              <a:t>Initial / 2 years</a:t>
            </a:r>
            <a:endParaRPr/>
          </a:p>
          <a:p>
            <a:pPr marL="457200" marR="0" lvl="0" indent="-457200" algn="l" rtl="0">
              <a:lnSpc>
                <a:spcPct val="80000"/>
              </a:lnSpc>
              <a:spcBef>
                <a:spcPts val="1800"/>
              </a:spcBef>
              <a:spcAft>
                <a:spcPts val="0"/>
              </a:spcAft>
              <a:buClr>
                <a:schemeClr val="lt1"/>
              </a:buClr>
              <a:buSzPts val="2400"/>
              <a:buFont typeface="Consolas"/>
              <a:buAutoNum type="arabicPeriod"/>
            </a:pPr>
            <a:r>
              <a:rPr lang="en-US" sz="2400" b="0" i="0" u="none" strike="noStrike" cap="none">
                <a:solidFill>
                  <a:schemeClr val="lt1"/>
                </a:solidFill>
                <a:latin typeface="Corbel"/>
                <a:ea typeface="Corbel"/>
                <a:cs typeface="Corbel"/>
                <a:sym typeface="Corbel"/>
              </a:rPr>
              <a:t>Initial (2 hr. course) /        Annual (20 min. course)</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37"/>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400"/>
              <a:buFont typeface="Consolas"/>
              <a:buNone/>
            </a:pPr>
            <a:r>
              <a:rPr lang="en-US" sz="4400" b="0" i="0" u="none" strike="noStrike" cap="none">
                <a:solidFill>
                  <a:schemeClr val="lt1"/>
                </a:solidFill>
                <a:latin typeface="Consolas"/>
                <a:ea typeface="Consolas"/>
                <a:cs typeface="Consolas"/>
                <a:sym typeface="Consolas"/>
              </a:rPr>
              <a:t>10 Minute Break</a:t>
            </a:r>
            <a:endParaRPr sz="4400" b="0" i="0" u="none" strike="noStrike" cap="none">
              <a:solidFill>
                <a:schemeClr val="lt1"/>
              </a:solidFill>
              <a:latin typeface="Consolas"/>
              <a:ea typeface="Consolas"/>
              <a:cs typeface="Consolas"/>
              <a:sym typeface="Consolas"/>
            </a:endParaRPr>
          </a:p>
        </p:txBody>
      </p:sp>
      <p:sp>
        <p:nvSpPr>
          <p:cNvPr id="1561" name="Google Shape;1561;p37"/>
          <p:cNvSpPr txBox="1">
            <a:spLocks noGrp="1"/>
          </p:cNvSpPr>
          <p:nvPr>
            <p:ph type="body" idx="1"/>
          </p:nvPr>
        </p:nvSpPr>
        <p:spPr>
          <a:xfrm>
            <a:off x="1522413" y="5102525"/>
            <a:ext cx="9143999" cy="1069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Next topics – Safety Committees, Hazardous Communications (HAZCOM) ,Personal Protective Equipment (PPE), and First Aid</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38"/>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400"/>
              <a:buFont typeface="Consolas"/>
              <a:buNone/>
            </a:pPr>
            <a:r>
              <a:rPr lang="en-US" sz="4400" b="0" i="0" u="none" strike="noStrike" cap="none">
                <a:solidFill>
                  <a:schemeClr val="lt1"/>
                </a:solidFill>
                <a:latin typeface="Consolas"/>
                <a:ea typeface="Consolas"/>
                <a:cs typeface="Consolas"/>
                <a:sym typeface="Consolas"/>
              </a:rPr>
              <a:t>Safety Committees</a:t>
            </a:r>
            <a:endParaRPr sz="4400" b="0" i="0" u="none" strike="noStrike" cap="none">
              <a:solidFill>
                <a:schemeClr val="lt1"/>
              </a:solidFill>
              <a:latin typeface="Consolas"/>
              <a:ea typeface="Consolas"/>
              <a:cs typeface="Consolas"/>
              <a:sym typeface="Consolas"/>
            </a:endParaRPr>
          </a:p>
        </p:txBody>
      </p:sp>
      <p:sp>
        <p:nvSpPr>
          <p:cNvPr id="1567" name="Google Shape;1567;p38"/>
          <p:cNvSpPr txBox="1">
            <a:spLocks noGrp="1"/>
          </p:cNvSpPr>
          <p:nvPr>
            <p:ph type="body" idx="1"/>
          </p:nvPr>
        </p:nvSpPr>
        <p:spPr>
          <a:xfrm>
            <a:off x="1522413" y="5102525"/>
            <a:ext cx="9143999" cy="1069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Google Shape;1572;p39"/>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Safety Committee Requirements</a:t>
            </a:r>
            <a:endParaRPr sz="3200" b="0" i="0" u="none" strike="noStrike" cap="none">
              <a:solidFill>
                <a:schemeClr val="lt1"/>
              </a:solidFill>
              <a:latin typeface="Consolas"/>
              <a:ea typeface="Consolas"/>
              <a:cs typeface="Consolas"/>
              <a:sym typeface="Consolas"/>
            </a:endParaRPr>
          </a:p>
        </p:txBody>
      </p:sp>
      <p:sp>
        <p:nvSpPr>
          <p:cNvPr id="1573" name="Google Shape;1573;p39"/>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Safety Committees are required for any organization that has 11 or more employees working on the same shift at the same location.</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Every School District requires a district level committee that meets at least quarterly with an equal number of employee elected members and employee selected members to verify fair representation of all employees. The Chairperson is always elected.</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Elected members serve for one year and then new elections are held.</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Some School District departments may also meet the committee requirements and they will have sub-committees.  </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Meetings are no longer than an hour unless otherwise written.</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40"/>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Safety Committee Topics</a:t>
            </a:r>
            <a:endParaRPr sz="3200" b="0" i="0" u="none" strike="noStrike" cap="none">
              <a:solidFill>
                <a:schemeClr val="lt1"/>
              </a:solidFill>
              <a:latin typeface="Consolas"/>
              <a:ea typeface="Consolas"/>
              <a:cs typeface="Consolas"/>
              <a:sym typeface="Consolas"/>
            </a:endParaRPr>
          </a:p>
        </p:txBody>
      </p:sp>
      <p:sp>
        <p:nvSpPr>
          <p:cNvPr id="1579" name="Google Shape;1579;p40"/>
          <p:cNvSpPr txBox="1">
            <a:spLocks noGrp="1"/>
          </p:cNvSpPr>
          <p:nvPr>
            <p:ph type="body" idx="1"/>
          </p:nvPr>
        </p:nvSpPr>
        <p:spPr>
          <a:xfrm>
            <a:off x="1522413" y="1752600"/>
            <a:ext cx="4416552"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Required</a:t>
            </a:r>
            <a:endParaRPr/>
          </a:p>
        </p:txBody>
      </p:sp>
      <p:sp>
        <p:nvSpPr>
          <p:cNvPr id="1580" name="Google Shape;1580;p40"/>
          <p:cNvSpPr txBox="1">
            <a:spLocks noGrp="1"/>
          </p:cNvSpPr>
          <p:nvPr>
            <p:ph type="body" idx="2"/>
          </p:nvPr>
        </p:nvSpPr>
        <p:spPr>
          <a:xfrm>
            <a:off x="1522413" y="2667001"/>
            <a:ext cx="4416552" cy="3505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Review safety &amp; health inspection / incident reports </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Evaluate accident investigations that occurred after the last meeting</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Review corrections made based on incident and hazard reports </a:t>
            </a:r>
            <a:endParaRPr/>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Evaluate safety programs</a:t>
            </a:r>
            <a:endParaRPr/>
          </a:p>
          <a:p>
            <a:pPr marL="274320" marR="0" lvl="0" indent="-121920" algn="l" rtl="0">
              <a:lnSpc>
                <a:spcPct val="80000"/>
              </a:lnSpc>
              <a:spcBef>
                <a:spcPts val="1800"/>
              </a:spcBef>
              <a:spcAft>
                <a:spcPts val="0"/>
              </a:spcAft>
              <a:buClr>
                <a:schemeClr val="lt1"/>
              </a:buClr>
              <a:buSzPts val="2400"/>
              <a:buFont typeface="Arial"/>
              <a:buNone/>
            </a:pPr>
            <a:endParaRPr sz="2400" b="0" i="0" u="none" strike="noStrike" cap="none">
              <a:solidFill>
                <a:schemeClr val="lt1"/>
              </a:solidFill>
              <a:latin typeface="Corbel"/>
              <a:ea typeface="Corbel"/>
              <a:cs typeface="Corbel"/>
              <a:sym typeface="Corbel"/>
            </a:endParaRPr>
          </a:p>
        </p:txBody>
      </p:sp>
      <p:sp>
        <p:nvSpPr>
          <p:cNvPr id="1581" name="Google Shape;1581;p40"/>
          <p:cNvSpPr txBox="1">
            <a:spLocks noGrp="1"/>
          </p:cNvSpPr>
          <p:nvPr>
            <p:ph type="body" idx="3"/>
          </p:nvPr>
        </p:nvSpPr>
        <p:spPr>
          <a:xfrm>
            <a:off x="6240496" y="1754155"/>
            <a:ext cx="4416552"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Other Examples</a:t>
            </a:r>
            <a:endParaRPr sz="2400" b="0" i="0" u="none" strike="noStrike" cap="none">
              <a:solidFill>
                <a:schemeClr val="lt1"/>
              </a:solidFill>
              <a:latin typeface="Corbel"/>
              <a:ea typeface="Corbel"/>
              <a:cs typeface="Corbel"/>
              <a:sym typeface="Corbel"/>
            </a:endParaRPr>
          </a:p>
        </p:txBody>
      </p:sp>
      <p:sp>
        <p:nvSpPr>
          <p:cNvPr id="1582" name="Google Shape;1582;p40"/>
          <p:cNvSpPr txBox="1">
            <a:spLocks noGrp="1"/>
          </p:cNvSpPr>
          <p:nvPr>
            <p:ph type="body" idx="4"/>
          </p:nvPr>
        </p:nvSpPr>
        <p:spPr>
          <a:xfrm>
            <a:off x="6249860" y="2667001"/>
            <a:ext cx="4416552" cy="3505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70000"/>
              </a:lnSpc>
              <a:spcBef>
                <a:spcPts val="0"/>
              </a:spcBef>
              <a:spcAft>
                <a:spcPts val="0"/>
              </a:spcAft>
              <a:buClr>
                <a:schemeClr val="lt1"/>
              </a:buClr>
              <a:buSzPts val="2040"/>
              <a:buFont typeface="Arial"/>
              <a:buChar char="▪"/>
            </a:pPr>
            <a:r>
              <a:rPr lang="en-US" sz="2040" b="0" i="0" u="none" strike="noStrike" cap="none">
                <a:solidFill>
                  <a:schemeClr val="lt1"/>
                </a:solidFill>
                <a:latin typeface="Corbel"/>
                <a:ea typeface="Corbel"/>
                <a:cs typeface="Corbel"/>
                <a:sym typeface="Corbel"/>
              </a:rPr>
              <a:t>Seasonal safety issues</a:t>
            </a:r>
            <a:endParaRPr/>
          </a:p>
          <a:p>
            <a:pPr marL="274320" marR="0" lvl="0" indent="-274320" algn="l" rtl="0">
              <a:lnSpc>
                <a:spcPct val="70000"/>
              </a:lnSpc>
              <a:spcBef>
                <a:spcPts val="1800"/>
              </a:spcBef>
              <a:spcAft>
                <a:spcPts val="0"/>
              </a:spcAft>
              <a:buClr>
                <a:schemeClr val="lt1"/>
              </a:buClr>
              <a:buSzPts val="2040"/>
              <a:buFont typeface="Arial"/>
              <a:buChar char="▪"/>
            </a:pPr>
            <a:r>
              <a:rPr lang="en-US" sz="2040" b="0" i="0" u="none" strike="noStrike" cap="none">
                <a:solidFill>
                  <a:schemeClr val="lt1"/>
                </a:solidFill>
                <a:latin typeface="Corbel"/>
                <a:ea typeface="Corbel"/>
                <a:cs typeface="Corbel"/>
                <a:sym typeface="Corbel"/>
              </a:rPr>
              <a:t>L &amp; I common citations</a:t>
            </a:r>
            <a:endParaRPr/>
          </a:p>
          <a:p>
            <a:pPr marL="274320" marR="0" lvl="0" indent="-274320" algn="l" rtl="0">
              <a:lnSpc>
                <a:spcPct val="70000"/>
              </a:lnSpc>
              <a:spcBef>
                <a:spcPts val="1800"/>
              </a:spcBef>
              <a:spcAft>
                <a:spcPts val="0"/>
              </a:spcAft>
              <a:buClr>
                <a:schemeClr val="lt1"/>
              </a:buClr>
              <a:buSzPts val="2040"/>
              <a:buFont typeface="Arial"/>
              <a:buChar char="▪"/>
            </a:pPr>
            <a:r>
              <a:rPr lang="en-US" sz="2040" b="0" i="0" u="none" strike="noStrike" cap="none">
                <a:solidFill>
                  <a:schemeClr val="lt1"/>
                </a:solidFill>
                <a:latin typeface="Corbel"/>
                <a:ea typeface="Corbel"/>
                <a:cs typeface="Corbel"/>
                <a:sym typeface="Corbel"/>
              </a:rPr>
              <a:t>Reporting near-misses</a:t>
            </a:r>
            <a:endParaRPr/>
          </a:p>
          <a:p>
            <a:pPr marL="274320" marR="0" lvl="0" indent="-274320" algn="l" rtl="0">
              <a:lnSpc>
                <a:spcPct val="70000"/>
              </a:lnSpc>
              <a:spcBef>
                <a:spcPts val="1800"/>
              </a:spcBef>
              <a:spcAft>
                <a:spcPts val="0"/>
              </a:spcAft>
              <a:buClr>
                <a:schemeClr val="lt1"/>
              </a:buClr>
              <a:buSzPts val="2040"/>
              <a:buFont typeface="Arial"/>
              <a:buChar char="▪"/>
            </a:pPr>
            <a:r>
              <a:rPr lang="en-US" sz="2040" b="0" i="0" u="none" strike="noStrike" cap="none">
                <a:solidFill>
                  <a:schemeClr val="lt1"/>
                </a:solidFill>
                <a:latin typeface="Corbel"/>
                <a:ea typeface="Corbel"/>
                <a:cs typeface="Corbel"/>
                <a:sym typeface="Corbel"/>
              </a:rPr>
              <a:t>Proper use of eyewash stations and fire extinguishers</a:t>
            </a:r>
            <a:endParaRPr/>
          </a:p>
          <a:p>
            <a:pPr marL="274320" marR="0" lvl="0" indent="-274320" algn="l" rtl="0">
              <a:lnSpc>
                <a:spcPct val="70000"/>
              </a:lnSpc>
              <a:spcBef>
                <a:spcPts val="1800"/>
              </a:spcBef>
              <a:spcAft>
                <a:spcPts val="0"/>
              </a:spcAft>
              <a:buClr>
                <a:schemeClr val="lt1"/>
              </a:buClr>
              <a:buSzPts val="2040"/>
              <a:buFont typeface="Arial"/>
              <a:buChar char="▪"/>
            </a:pPr>
            <a:r>
              <a:rPr lang="en-US" sz="2040" b="0" i="0" u="none" strike="noStrike" cap="none">
                <a:solidFill>
                  <a:schemeClr val="lt1"/>
                </a:solidFill>
                <a:latin typeface="Corbel"/>
                <a:ea typeface="Corbel"/>
                <a:cs typeface="Corbel"/>
                <a:sym typeface="Corbel"/>
              </a:rPr>
              <a:t>Building security procedures</a:t>
            </a:r>
            <a:endParaRPr/>
          </a:p>
          <a:p>
            <a:pPr marL="274320" marR="0" lvl="0" indent="-274320" algn="l" rtl="0">
              <a:lnSpc>
                <a:spcPct val="70000"/>
              </a:lnSpc>
              <a:spcBef>
                <a:spcPts val="1800"/>
              </a:spcBef>
              <a:spcAft>
                <a:spcPts val="0"/>
              </a:spcAft>
              <a:buClr>
                <a:schemeClr val="lt1"/>
              </a:buClr>
              <a:buSzPts val="2040"/>
              <a:buFont typeface="Arial"/>
              <a:buChar char="▪"/>
            </a:pPr>
            <a:r>
              <a:rPr lang="en-US" sz="2040" b="0" i="0" u="none" strike="noStrike" cap="none">
                <a:solidFill>
                  <a:schemeClr val="lt1"/>
                </a:solidFill>
                <a:latin typeface="Corbel"/>
                <a:ea typeface="Corbel"/>
                <a:cs typeface="Corbel"/>
                <a:sym typeface="Corbel"/>
              </a:rPr>
              <a:t>Stretching exercises to prevent injuries</a:t>
            </a:r>
            <a:endParaRPr/>
          </a:p>
          <a:p>
            <a:pPr marL="274320" marR="0" lvl="0" indent="-274320" algn="l" rtl="0">
              <a:lnSpc>
                <a:spcPct val="70000"/>
              </a:lnSpc>
              <a:spcBef>
                <a:spcPts val="1800"/>
              </a:spcBef>
              <a:spcAft>
                <a:spcPts val="0"/>
              </a:spcAft>
              <a:buClr>
                <a:schemeClr val="lt1"/>
              </a:buClr>
              <a:buSzPts val="2040"/>
              <a:buFont typeface="Arial"/>
              <a:buChar char="▪"/>
            </a:pPr>
            <a:r>
              <a:rPr lang="en-US" sz="2040" b="0" i="0" u="none" strike="noStrike" cap="none">
                <a:solidFill>
                  <a:schemeClr val="lt1"/>
                </a:solidFill>
                <a:latin typeface="Corbel"/>
                <a:ea typeface="Corbel"/>
                <a:cs typeface="Corbel"/>
                <a:sym typeface="Corbel"/>
              </a:rPr>
              <a:t>How to reduce clutter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15"/>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400"/>
              <a:buFont typeface="Consolas"/>
              <a:buNone/>
            </a:pPr>
            <a:r>
              <a:rPr lang="en-US" sz="4400" b="0" i="0" u="none" strike="noStrike" cap="none">
                <a:solidFill>
                  <a:schemeClr val="lt1"/>
                </a:solidFill>
                <a:latin typeface="Consolas"/>
                <a:ea typeface="Consolas"/>
                <a:cs typeface="Consolas"/>
                <a:sym typeface="Consolas"/>
              </a:rPr>
              <a:t>Accident Prevention Program</a:t>
            </a:r>
            <a:endParaRPr sz="4400" b="0" i="0" u="none" strike="noStrike" cap="none">
              <a:solidFill>
                <a:schemeClr val="lt1"/>
              </a:solidFill>
              <a:latin typeface="Consolas"/>
              <a:ea typeface="Consolas"/>
              <a:cs typeface="Consolas"/>
              <a:sym typeface="Consolas"/>
            </a:endParaRPr>
          </a:p>
        </p:txBody>
      </p:sp>
      <p:sp>
        <p:nvSpPr>
          <p:cNvPr id="1404" name="Google Shape;1404;p15"/>
          <p:cNvSpPr txBox="1">
            <a:spLocks noGrp="1"/>
          </p:cNvSpPr>
          <p:nvPr>
            <p:ph type="body" idx="1"/>
          </p:nvPr>
        </p:nvSpPr>
        <p:spPr>
          <a:xfrm>
            <a:off x="1522413" y="5102525"/>
            <a:ext cx="9143999" cy="1069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What is an APP?</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41"/>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Safety Committee Record Keeping &amp; Reporting</a:t>
            </a:r>
            <a:endParaRPr sz="3200" b="0" i="0" u="none" strike="noStrike" cap="none">
              <a:solidFill>
                <a:schemeClr val="lt1"/>
              </a:solidFill>
              <a:latin typeface="Consolas"/>
              <a:ea typeface="Consolas"/>
              <a:cs typeface="Consolas"/>
              <a:sym typeface="Consolas"/>
            </a:endParaRPr>
          </a:p>
        </p:txBody>
      </p:sp>
      <p:sp>
        <p:nvSpPr>
          <p:cNvPr id="1588" name="Google Shape;1588;p41"/>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Have a sign-in sheet</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Prepare an Agenda to stay on topic</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Meeting minutes should be posted on the Safety Boards and made available to all employees (also can be emailed and posted on the school district internal website)</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Keep all records in a safe place</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42"/>
          <p:cNvSpPr txBox="1">
            <a:spLocks noGrp="1"/>
          </p:cNvSpPr>
          <p:nvPr>
            <p:ph type="ctr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5400"/>
              <a:buFont typeface="Consolas"/>
              <a:buNone/>
            </a:pPr>
            <a:r>
              <a:rPr lang="en-US" sz="5400" b="0" i="0" u="none" strike="noStrike" cap="none">
                <a:solidFill>
                  <a:schemeClr val="lt1"/>
                </a:solidFill>
                <a:latin typeface="Consolas"/>
                <a:ea typeface="Consolas"/>
                <a:cs typeface="Consolas"/>
                <a:sym typeface="Consolas"/>
              </a:rPr>
              <a:t>HAZCOM, PPE, &amp; First Aid Sections of the APP</a:t>
            </a:r>
            <a:endParaRPr sz="5400" b="0" i="0" u="none" strike="noStrike" cap="none">
              <a:solidFill>
                <a:schemeClr val="lt1"/>
              </a:solidFill>
              <a:latin typeface="Consolas"/>
              <a:ea typeface="Consolas"/>
              <a:cs typeface="Consolas"/>
              <a:sym typeface="Consolas"/>
            </a:endParaRPr>
          </a:p>
        </p:txBody>
      </p:sp>
      <p:sp>
        <p:nvSpPr>
          <p:cNvPr id="1594" name="Google Shape;1594;p42"/>
          <p:cNvSpPr txBox="1">
            <a:spLocks noGrp="1"/>
          </p:cNvSpPr>
          <p:nvPr>
            <p:ph type="subTitle" idx="1"/>
          </p:nvPr>
        </p:nvSpPr>
        <p:spPr>
          <a:xfrm>
            <a:off x="1522413" y="5105400"/>
            <a:ext cx="9143999" cy="1066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Using Safety Data Sheets (SDS) , proper Personal Protective Equipment (PPE), and First Aid requirements for schools</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p43"/>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HAZCOM Program as of 2015</a:t>
            </a:r>
            <a:endParaRPr sz="3200" b="0" i="0" u="none" strike="noStrike" cap="none">
              <a:solidFill>
                <a:schemeClr val="lt1"/>
              </a:solidFill>
              <a:latin typeface="Consolas"/>
              <a:ea typeface="Consolas"/>
              <a:cs typeface="Consolas"/>
              <a:sym typeface="Consolas"/>
            </a:endParaRPr>
          </a:p>
        </p:txBody>
      </p:sp>
      <p:pic>
        <p:nvPicPr>
          <p:cNvPr id="3" name="Picture 2"/>
          <p:cNvPicPr>
            <a:picLocks noChangeAspect="1"/>
          </p:cNvPicPr>
          <p:nvPr/>
        </p:nvPicPr>
        <p:blipFill>
          <a:blip r:embed="rId3"/>
          <a:stretch>
            <a:fillRect/>
          </a:stretch>
        </p:blipFill>
        <p:spPr>
          <a:xfrm>
            <a:off x="455613" y="2404696"/>
            <a:ext cx="11277600" cy="2628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44"/>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2 Major Changes in the Revision</a:t>
            </a:r>
            <a:endParaRPr sz="3200" b="0" i="0" u="none" strike="noStrike" cap="none">
              <a:solidFill>
                <a:schemeClr val="lt1"/>
              </a:solidFill>
              <a:latin typeface="Consolas"/>
              <a:ea typeface="Consolas"/>
              <a:cs typeface="Consolas"/>
              <a:sym typeface="Consolas"/>
            </a:endParaRPr>
          </a:p>
        </p:txBody>
      </p:sp>
      <p:sp>
        <p:nvSpPr>
          <p:cNvPr id="1606" name="Google Shape;1606;p44"/>
          <p:cNvSpPr txBox="1">
            <a:spLocks noGrp="1"/>
          </p:cNvSpPr>
          <p:nvPr>
            <p:ph type="body" idx="1"/>
          </p:nvPr>
        </p:nvSpPr>
        <p:spPr>
          <a:xfrm>
            <a:off x="1370012" y="2743200"/>
            <a:ext cx="2971802" cy="2133600"/>
          </a:xfrm>
          <a:prstGeom prst="rect">
            <a:avLst/>
          </a:prstGeom>
          <a:noFill/>
          <a:ln>
            <a:noFill/>
          </a:ln>
        </p:spPr>
        <p:txBody>
          <a:bodyPr spcFirstLastPara="1" wrap="square" lIns="91425" tIns="45700" rIns="91425" bIns="45700" anchor="b" anchorCtr="0">
            <a:noAutofit/>
          </a:bodyPr>
          <a:lstStyle/>
          <a:p>
            <a:pPr marL="514350" marR="0" lvl="0" indent="-514350" algn="l" rtl="0">
              <a:lnSpc>
                <a:spcPct val="90000"/>
              </a:lnSpc>
              <a:spcBef>
                <a:spcPts val="0"/>
              </a:spcBef>
              <a:spcAft>
                <a:spcPts val="0"/>
              </a:spcAft>
              <a:buClr>
                <a:schemeClr val="lt1"/>
              </a:buClr>
              <a:buSzPts val="3200"/>
              <a:buFont typeface="Consolas"/>
              <a:buAutoNum type="arabicPeriod"/>
            </a:pPr>
            <a:r>
              <a:rPr lang="en-US" sz="3200" b="1" i="0" u="none" strike="noStrike" cap="none">
                <a:solidFill>
                  <a:schemeClr val="lt1"/>
                </a:solidFill>
                <a:latin typeface="Corbel"/>
                <a:ea typeface="Corbel"/>
                <a:cs typeface="Corbel"/>
                <a:sym typeface="Corbel"/>
              </a:rPr>
              <a:t>New Label Elements</a:t>
            </a:r>
            <a:endParaRPr/>
          </a:p>
          <a:p>
            <a:pPr marL="514350" marR="0" lvl="0" indent="-514350" algn="l" rtl="0">
              <a:lnSpc>
                <a:spcPct val="90000"/>
              </a:lnSpc>
              <a:spcBef>
                <a:spcPts val="1200"/>
              </a:spcBef>
              <a:spcAft>
                <a:spcPts val="0"/>
              </a:spcAft>
              <a:buClr>
                <a:schemeClr val="lt1"/>
              </a:buClr>
              <a:buSzPts val="3200"/>
              <a:buFont typeface="Consolas"/>
              <a:buAutoNum type="arabicPeriod"/>
            </a:pPr>
            <a:r>
              <a:rPr lang="en-US" sz="3200" b="1" i="0" u="none" strike="noStrike" cap="none">
                <a:solidFill>
                  <a:schemeClr val="lt1"/>
                </a:solidFill>
                <a:latin typeface="Corbel"/>
                <a:ea typeface="Corbel"/>
                <a:cs typeface="Corbel"/>
                <a:sym typeface="Corbel"/>
              </a:rPr>
              <a:t>Safety Data Sheets</a:t>
            </a:r>
            <a:endParaRPr sz="3200" b="1" i="0" u="none" strike="noStrike" cap="none">
              <a:solidFill>
                <a:schemeClr val="lt1"/>
              </a:solidFill>
              <a:latin typeface="Corbel"/>
              <a:ea typeface="Corbel"/>
              <a:cs typeface="Corbel"/>
              <a:sym typeface="Corbel"/>
            </a:endParaRPr>
          </a:p>
        </p:txBody>
      </p:sp>
      <p:sp>
        <p:nvSpPr>
          <p:cNvPr id="1607" name="Google Shape;1607;p44"/>
          <p:cNvSpPr txBox="1">
            <a:spLocks noGrp="1"/>
          </p:cNvSpPr>
          <p:nvPr>
            <p:ph type="body" idx="2"/>
          </p:nvPr>
        </p:nvSpPr>
        <p:spPr>
          <a:xfrm>
            <a:off x="4710022" y="1905000"/>
            <a:ext cx="5669280" cy="4038600"/>
          </a:xfrm>
          <a:prstGeom prst="rect">
            <a:avLst/>
          </a:prstGeom>
          <a:solidFill>
            <a:srgbClr val="A50021">
              <a:alpha val="49803"/>
            </a:srgbClr>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Corbel"/>
                <a:ea typeface="Corbel"/>
                <a:cs typeface="Corbel"/>
                <a:sym typeface="Corbel"/>
              </a:rPr>
              <a:t>The new label elements and SDS requirements are designed to improve worker understanding of the hazards associated with chemicals in their workplace.</a:t>
            </a:r>
            <a:endParaRPr sz="32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45"/>
          <p:cNvSpPr txBox="1">
            <a:spLocks noGrp="1"/>
          </p:cNvSpPr>
          <p:nvPr>
            <p:ph type="title"/>
          </p:nvPr>
        </p:nvSpPr>
        <p:spPr>
          <a:xfrm>
            <a:off x="1522414" y="274638"/>
            <a:ext cx="93725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Consistency with Safety Data Sheets (SDS)</a:t>
            </a:r>
            <a:endParaRPr sz="3200" b="0" i="0" u="none" strike="noStrike" cap="none">
              <a:solidFill>
                <a:schemeClr val="lt1"/>
              </a:solidFill>
              <a:latin typeface="Consolas"/>
              <a:ea typeface="Consolas"/>
              <a:cs typeface="Consolas"/>
              <a:sym typeface="Consolas"/>
            </a:endParaRPr>
          </a:p>
        </p:txBody>
      </p:sp>
      <p:sp>
        <p:nvSpPr>
          <p:cNvPr id="1613" name="Google Shape;1613;p45"/>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800"/>
              <a:buFont typeface="Arial"/>
              <a:buChar char="▪"/>
            </a:pPr>
            <a:r>
              <a:rPr lang="en-US" sz="2800" b="0" i="0" u="none" strike="noStrike" cap="none">
                <a:solidFill>
                  <a:schemeClr val="lt1"/>
                </a:solidFill>
                <a:latin typeface="Corbel"/>
                <a:ea typeface="Corbel"/>
                <a:cs typeface="Corbel"/>
                <a:sym typeface="Corbel"/>
              </a:rPr>
              <a:t>A Safety Data Sheet (formerly called the Material Safety Data Sheet) is a document provided by a manufacturer that gives detailed information about a substance or material used in a workplace. </a:t>
            </a:r>
            <a:endParaRPr sz="2800" b="0" i="0" u="none" strike="noStrike" cap="none">
              <a:solidFill>
                <a:schemeClr val="lt1"/>
              </a:solidFill>
              <a:latin typeface="Corbel"/>
              <a:ea typeface="Corbel"/>
              <a:cs typeface="Corbel"/>
              <a:sym typeface="Corbel"/>
            </a:endParaRPr>
          </a:p>
          <a:p>
            <a:pPr marL="274320" marR="0" lvl="0" indent="-274320" algn="l" rtl="0">
              <a:lnSpc>
                <a:spcPct val="90000"/>
              </a:lnSpc>
              <a:spcBef>
                <a:spcPts val="1800"/>
              </a:spcBef>
              <a:spcAft>
                <a:spcPts val="0"/>
              </a:spcAft>
              <a:buClr>
                <a:schemeClr val="lt1"/>
              </a:buClr>
              <a:buSzPts val="2800"/>
              <a:buFont typeface="Arial"/>
              <a:buChar char="▪"/>
            </a:pPr>
            <a:r>
              <a:rPr lang="en-US" sz="2800" b="0" i="0" u="none" strike="noStrike" cap="none">
                <a:solidFill>
                  <a:schemeClr val="lt1"/>
                </a:solidFill>
                <a:latin typeface="Corbel"/>
                <a:ea typeface="Corbel"/>
                <a:cs typeface="Corbel"/>
                <a:sym typeface="Corbel"/>
              </a:rPr>
              <a:t>As of June 1, 2015 all SDS are required to use the same format, include section numbers, headings, and associated information below the headings.</a:t>
            </a:r>
            <a:endParaRPr/>
          </a:p>
          <a:p>
            <a:pPr marL="274320" marR="0" lvl="0" indent="-121920" algn="l" rtl="0">
              <a:lnSpc>
                <a:spcPct val="90000"/>
              </a:lnSpc>
              <a:spcBef>
                <a:spcPts val="1800"/>
              </a:spcBef>
              <a:spcAft>
                <a:spcPts val="0"/>
              </a:spcAft>
              <a:buClr>
                <a:schemeClr val="lt1"/>
              </a:buClr>
              <a:buSzPts val="2400"/>
              <a:buFont typeface="Arial"/>
              <a:buNone/>
            </a:pP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sp>
        <p:nvSpPr>
          <p:cNvPr id="1626" name="Google Shape;1626;p47"/>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List of Chemicals Required at Each Site</a:t>
            </a:r>
            <a:endParaRPr sz="3200" b="0" i="0" u="none" strike="noStrike" cap="none">
              <a:solidFill>
                <a:schemeClr val="lt1"/>
              </a:solidFill>
              <a:latin typeface="Consolas"/>
              <a:ea typeface="Consolas"/>
              <a:cs typeface="Consolas"/>
              <a:sym typeface="Consolas"/>
            </a:endParaRPr>
          </a:p>
        </p:txBody>
      </p:sp>
      <p:sp>
        <p:nvSpPr>
          <p:cNvPr id="1627" name="Google Shape;1627;p47"/>
          <p:cNvSpPr txBox="1">
            <a:spLocks noGrp="1"/>
          </p:cNvSpPr>
          <p:nvPr>
            <p:ph type="body" idx="1"/>
          </p:nvPr>
        </p:nvSpPr>
        <p:spPr>
          <a:xfrm>
            <a:off x="615463" y="2509115"/>
            <a:ext cx="3565158" cy="285075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dirty="0">
                <a:solidFill>
                  <a:schemeClr val="lt1"/>
                </a:solidFill>
                <a:latin typeface="Corbel"/>
                <a:ea typeface="Corbel"/>
                <a:cs typeface="Corbel"/>
                <a:sym typeface="Corbel"/>
              </a:rPr>
              <a:t>SafeSchools SDS program and MSDS Online allow Administrators to add an SDS to a specific location identified by the user. The user can print a list of chemicals by location that can be added to the APP.</a:t>
            </a:r>
            <a:endParaRPr sz="2400" b="0" i="0" u="none" strike="noStrike" cap="none" dirty="0">
              <a:solidFill>
                <a:schemeClr val="lt1"/>
              </a:solidFill>
              <a:latin typeface="Corbel"/>
              <a:ea typeface="Corbel"/>
              <a:cs typeface="Corbel"/>
              <a:sym typeface="Corbel"/>
            </a:endParaRPr>
          </a:p>
        </p:txBody>
      </p:sp>
      <p:graphicFrame>
        <p:nvGraphicFramePr>
          <p:cNvPr id="1628" name="Google Shape;1628;p47"/>
          <p:cNvGraphicFramePr/>
          <p:nvPr/>
        </p:nvGraphicFramePr>
        <p:xfrm>
          <a:off x="4722812" y="1828800"/>
          <a:ext cx="5668950" cy="4211390"/>
        </p:xfrm>
        <a:graphic>
          <a:graphicData uri="http://schemas.openxmlformats.org/drawingml/2006/table">
            <a:tbl>
              <a:tblPr firstRow="1" bandRow="1">
                <a:noFill/>
                <a:tableStyleId>{F799F054-A03D-44CD-A688-2F943124FFDE}</a:tableStyleId>
              </a:tblPr>
              <a:tblGrid>
                <a:gridCol w="1889650">
                  <a:extLst>
                    <a:ext uri="{9D8B030D-6E8A-4147-A177-3AD203B41FA5}">
                      <a16:colId xmlns:a16="http://schemas.microsoft.com/office/drawing/2014/main" val="20000"/>
                    </a:ext>
                  </a:extLst>
                </a:gridCol>
                <a:gridCol w="1889650">
                  <a:extLst>
                    <a:ext uri="{9D8B030D-6E8A-4147-A177-3AD203B41FA5}">
                      <a16:colId xmlns:a16="http://schemas.microsoft.com/office/drawing/2014/main" val="20001"/>
                    </a:ext>
                  </a:extLst>
                </a:gridCol>
                <a:gridCol w="18896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u="none" strike="noStrike" cap="none"/>
                        <a:t>Chemical Name</a:t>
                      </a:r>
                      <a:endParaRPr sz="1800"/>
                    </a:p>
                  </a:txBody>
                  <a:tcPr marL="56700" marR="56700" marT="45725" marB="45725"/>
                </a:tc>
                <a:tc>
                  <a:txBody>
                    <a:bodyPr/>
                    <a:lstStyle/>
                    <a:p>
                      <a:pPr marL="0" marR="0" lvl="0" indent="0" algn="l" rtl="0">
                        <a:spcBef>
                          <a:spcPts val="0"/>
                        </a:spcBef>
                        <a:spcAft>
                          <a:spcPts val="0"/>
                        </a:spcAft>
                        <a:buNone/>
                      </a:pPr>
                      <a:r>
                        <a:rPr lang="en-US" sz="1800"/>
                        <a:t>Manufacturer</a:t>
                      </a:r>
                      <a:endParaRPr sz="1800"/>
                    </a:p>
                  </a:txBody>
                  <a:tcPr marL="56700" marR="56700" marT="45725" marB="45725"/>
                </a:tc>
                <a:tc>
                  <a:txBody>
                    <a:bodyPr/>
                    <a:lstStyle/>
                    <a:p>
                      <a:pPr marL="0" marR="0" lvl="0" indent="0" algn="l" rtl="0">
                        <a:spcBef>
                          <a:spcPts val="0"/>
                        </a:spcBef>
                        <a:spcAft>
                          <a:spcPts val="0"/>
                        </a:spcAft>
                        <a:buNone/>
                      </a:pPr>
                      <a:r>
                        <a:rPr lang="en-US" sz="1800"/>
                        <a:t>Location Used</a:t>
                      </a:r>
                      <a:endParaRPr sz="1800"/>
                    </a:p>
                  </a:txBody>
                  <a:tcPr marL="56700" marR="5670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Disinfecting Wipes</a:t>
                      </a:r>
                      <a:endParaRPr sz="1800"/>
                    </a:p>
                  </a:txBody>
                  <a:tcPr marL="56700" marR="56700" marT="45725" marB="45725"/>
                </a:tc>
                <a:tc>
                  <a:txBody>
                    <a:bodyPr/>
                    <a:lstStyle/>
                    <a:p>
                      <a:pPr marL="0" marR="0" lvl="0" indent="0" algn="l" rtl="0">
                        <a:spcBef>
                          <a:spcPts val="0"/>
                        </a:spcBef>
                        <a:spcAft>
                          <a:spcPts val="0"/>
                        </a:spcAft>
                        <a:buNone/>
                      </a:pPr>
                      <a:r>
                        <a:rPr lang="en-US" sz="1800"/>
                        <a:t>Seventh Generation</a:t>
                      </a:r>
                      <a:endParaRPr sz="1800"/>
                    </a:p>
                  </a:txBody>
                  <a:tcPr marL="56700" marR="56700" marT="45725" marB="45725"/>
                </a:tc>
                <a:tc>
                  <a:txBody>
                    <a:bodyPr/>
                    <a:lstStyle/>
                    <a:p>
                      <a:pPr marL="0" marR="0" lvl="0" indent="0" algn="l" rtl="0">
                        <a:spcBef>
                          <a:spcPts val="0"/>
                        </a:spcBef>
                        <a:spcAft>
                          <a:spcPts val="0"/>
                        </a:spcAft>
                        <a:buNone/>
                      </a:pPr>
                      <a:r>
                        <a:rPr lang="en-US" sz="1800"/>
                        <a:t>Conference Room 303</a:t>
                      </a:r>
                      <a:endParaRPr sz="1800"/>
                    </a:p>
                  </a:txBody>
                  <a:tcPr marL="56700" marR="5670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Free &amp; Clear Dish Liquid</a:t>
                      </a:r>
                      <a:endParaRPr sz="1800"/>
                    </a:p>
                  </a:txBody>
                  <a:tcPr marL="56700" marR="56700" marT="45725" marB="45725"/>
                </a:tc>
                <a:tc>
                  <a:txBody>
                    <a:bodyPr/>
                    <a:lstStyle/>
                    <a:p>
                      <a:pPr marL="0" marR="0" lvl="0" indent="0" algn="l" rtl="0">
                        <a:spcBef>
                          <a:spcPts val="0"/>
                        </a:spcBef>
                        <a:spcAft>
                          <a:spcPts val="0"/>
                        </a:spcAft>
                        <a:buNone/>
                      </a:pPr>
                      <a:r>
                        <a:rPr lang="en-US" sz="1800"/>
                        <a:t>Seventh Generation</a:t>
                      </a:r>
                      <a:endParaRPr sz="1800"/>
                    </a:p>
                  </a:txBody>
                  <a:tcPr marL="56700" marR="56700" marT="45725" marB="45725"/>
                </a:tc>
                <a:tc>
                  <a:txBody>
                    <a:bodyPr/>
                    <a:lstStyle/>
                    <a:p>
                      <a:pPr marL="0" marR="0" lvl="0" indent="0" algn="l" rtl="0">
                        <a:spcBef>
                          <a:spcPts val="0"/>
                        </a:spcBef>
                        <a:spcAft>
                          <a:spcPts val="0"/>
                        </a:spcAft>
                        <a:buNone/>
                      </a:pPr>
                      <a:r>
                        <a:rPr lang="en-US" sz="1800"/>
                        <a:t>Staff Kitchen</a:t>
                      </a:r>
                      <a:endParaRPr sz="1800"/>
                    </a:p>
                  </a:txBody>
                  <a:tcPr marL="56700" marR="5670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All Purpose Natural Cleaner</a:t>
                      </a:r>
                      <a:endParaRPr sz="1800"/>
                    </a:p>
                  </a:txBody>
                  <a:tcPr marL="56700" marR="56700" marT="45725" marB="45725"/>
                </a:tc>
                <a:tc>
                  <a:txBody>
                    <a:bodyPr/>
                    <a:lstStyle/>
                    <a:p>
                      <a:pPr marL="0" marR="0" lvl="0" indent="0" algn="l" rtl="0">
                        <a:spcBef>
                          <a:spcPts val="0"/>
                        </a:spcBef>
                        <a:spcAft>
                          <a:spcPts val="0"/>
                        </a:spcAft>
                        <a:buNone/>
                      </a:pPr>
                      <a:r>
                        <a:rPr lang="en-US" sz="1800"/>
                        <a:t>Seventh Generation</a:t>
                      </a:r>
                      <a:endParaRPr sz="1800"/>
                    </a:p>
                  </a:txBody>
                  <a:tcPr marL="56700" marR="56700" marT="45725" marB="45725"/>
                </a:tc>
                <a:tc>
                  <a:txBody>
                    <a:bodyPr/>
                    <a:lstStyle/>
                    <a:p>
                      <a:pPr marL="0" marR="0" lvl="0" indent="0" algn="l" rtl="0">
                        <a:spcBef>
                          <a:spcPts val="0"/>
                        </a:spcBef>
                        <a:spcAft>
                          <a:spcPts val="0"/>
                        </a:spcAft>
                        <a:buNone/>
                      </a:pPr>
                      <a:r>
                        <a:rPr lang="en-US" sz="1800"/>
                        <a:t>Custodial Closet #3</a:t>
                      </a:r>
                      <a:endParaRPr sz="1800"/>
                    </a:p>
                  </a:txBody>
                  <a:tcPr marL="56700" marR="5670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Chlorine Free Bleach</a:t>
                      </a:r>
                      <a:endParaRPr sz="1800"/>
                    </a:p>
                  </a:txBody>
                  <a:tcPr marL="56700" marR="56700" marT="45725" marB="45725"/>
                </a:tc>
                <a:tc>
                  <a:txBody>
                    <a:bodyPr/>
                    <a:lstStyle/>
                    <a:p>
                      <a:pPr marL="0" marR="0" lvl="0" indent="0" algn="l" rtl="0">
                        <a:spcBef>
                          <a:spcPts val="0"/>
                        </a:spcBef>
                        <a:spcAft>
                          <a:spcPts val="0"/>
                        </a:spcAft>
                        <a:buNone/>
                      </a:pPr>
                      <a:r>
                        <a:rPr lang="en-US" sz="1800"/>
                        <a:t>Seventh Generation</a:t>
                      </a:r>
                      <a:endParaRPr sz="1800"/>
                    </a:p>
                  </a:txBody>
                  <a:tcPr marL="56700" marR="56700" marT="45725" marB="45725"/>
                </a:tc>
                <a:tc>
                  <a:txBody>
                    <a:bodyPr/>
                    <a:lstStyle/>
                    <a:p>
                      <a:pPr marL="0" marR="0" lvl="0" indent="0" algn="l" rtl="0">
                        <a:spcBef>
                          <a:spcPts val="0"/>
                        </a:spcBef>
                        <a:spcAft>
                          <a:spcPts val="0"/>
                        </a:spcAft>
                        <a:buNone/>
                      </a:pPr>
                      <a:r>
                        <a:rPr lang="en-US" sz="1800"/>
                        <a:t>SPED Chemical Locker</a:t>
                      </a:r>
                      <a:endParaRPr sz="1800"/>
                    </a:p>
                  </a:txBody>
                  <a:tcPr marL="56700" marR="5670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Dishwasher Packs</a:t>
                      </a:r>
                      <a:endParaRPr sz="1800"/>
                    </a:p>
                  </a:txBody>
                  <a:tcPr marL="56700" marR="56700" marT="45725" marB="45725"/>
                </a:tc>
                <a:tc>
                  <a:txBody>
                    <a:bodyPr/>
                    <a:lstStyle/>
                    <a:p>
                      <a:pPr marL="0" marR="0" lvl="0" indent="0" algn="l" rtl="0">
                        <a:spcBef>
                          <a:spcPts val="0"/>
                        </a:spcBef>
                        <a:spcAft>
                          <a:spcPts val="0"/>
                        </a:spcAft>
                        <a:buNone/>
                      </a:pPr>
                      <a:r>
                        <a:rPr lang="en-US" sz="1800"/>
                        <a:t>Seventh Generation</a:t>
                      </a:r>
                      <a:endParaRPr sz="1800"/>
                    </a:p>
                  </a:txBody>
                  <a:tcPr marL="56700" marR="56700" marT="45725" marB="45725"/>
                </a:tc>
                <a:tc>
                  <a:txBody>
                    <a:bodyPr/>
                    <a:lstStyle/>
                    <a:p>
                      <a:pPr marL="0" marR="0" lvl="0" indent="0" algn="l" rtl="0">
                        <a:spcBef>
                          <a:spcPts val="0"/>
                        </a:spcBef>
                        <a:spcAft>
                          <a:spcPts val="0"/>
                        </a:spcAft>
                        <a:buNone/>
                      </a:pPr>
                      <a:r>
                        <a:rPr lang="en-US" sz="1800"/>
                        <a:t>Staff Kitchen</a:t>
                      </a:r>
                      <a:endParaRPr sz="1800"/>
                    </a:p>
                  </a:txBody>
                  <a:tcPr marL="56700" marR="5670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Laundry Detergent</a:t>
                      </a:r>
                      <a:endParaRPr sz="1800"/>
                    </a:p>
                  </a:txBody>
                  <a:tcPr marL="56700" marR="56700" marT="45725" marB="45725"/>
                </a:tc>
                <a:tc>
                  <a:txBody>
                    <a:bodyPr/>
                    <a:lstStyle/>
                    <a:p>
                      <a:pPr marL="0" marR="0" lvl="0" indent="0" algn="l" rtl="0">
                        <a:spcBef>
                          <a:spcPts val="0"/>
                        </a:spcBef>
                        <a:spcAft>
                          <a:spcPts val="0"/>
                        </a:spcAft>
                        <a:buNone/>
                      </a:pPr>
                      <a:r>
                        <a:rPr lang="en-US" sz="1800"/>
                        <a:t>Seventh Generation</a:t>
                      </a:r>
                      <a:endParaRPr sz="1800"/>
                    </a:p>
                  </a:txBody>
                  <a:tcPr marL="56700" marR="56700" marT="45725" marB="45725"/>
                </a:tc>
                <a:tc>
                  <a:txBody>
                    <a:bodyPr/>
                    <a:lstStyle/>
                    <a:p>
                      <a:pPr marL="0" marR="0" lvl="0" indent="0" algn="l" rtl="0">
                        <a:spcBef>
                          <a:spcPts val="0"/>
                        </a:spcBef>
                        <a:spcAft>
                          <a:spcPts val="0"/>
                        </a:spcAft>
                        <a:buNone/>
                      </a:pPr>
                      <a:r>
                        <a:rPr lang="en-US" sz="1800"/>
                        <a:t>Maintenance Shop</a:t>
                      </a:r>
                      <a:endParaRPr sz="1800"/>
                    </a:p>
                  </a:txBody>
                  <a:tcPr marL="56700" marR="56700" marT="45725" marB="45725"/>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48"/>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Secondary Labeling</a:t>
            </a:r>
            <a:endParaRPr sz="3200" b="0" i="0" u="none" strike="noStrike" cap="none">
              <a:solidFill>
                <a:schemeClr val="lt1"/>
              </a:solidFill>
              <a:latin typeface="Consolas"/>
              <a:ea typeface="Consolas"/>
              <a:cs typeface="Consolas"/>
              <a:sym typeface="Consolas"/>
            </a:endParaRPr>
          </a:p>
        </p:txBody>
      </p:sp>
      <p:sp>
        <p:nvSpPr>
          <p:cNvPr id="1636" name="Google Shape;1636;p48"/>
          <p:cNvSpPr txBox="1">
            <a:spLocks noGrp="1"/>
          </p:cNvSpPr>
          <p:nvPr>
            <p:ph type="body" idx="1"/>
          </p:nvPr>
        </p:nvSpPr>
        <p:spPr>
          <a:xfrm>
            <a:off x="7905959" y="2743200"/>
            <a:ext cx="2743200" cy="341174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It is critical to properly label all chemicals that are not in their original containers. For example, if you use a smaller bottle or bucket place a printed label on the outside.</a:t>
            </a:r>
            <a:endParaRPr sz="2400" b="0" i="0" u="none" strike="noStrike" cap="none">
              <a:solidFill>
                <a:schemeClr val="lt1"/>
              </a:solidFill>
              <a:latin typeface="Corbel"/>
              <a:ea typeface="Corbel"/>
              <a:cs typeface="Corbel"/>
              <a:sym typeface="Corbel"/>
            </a:endParaRPr>
          </a:p>
        </p:txBody>
      </p:sp>
      <p:pic>
        <p:nvPicPr>
          <p:cNvPr id="5" name="Picture 4"/>
          <p:cNvPicPr>
            <a:picLocks noChangeAspect="1"/>
          </p:cNvPicPr>
          <p:nvPr/>
        </p:nvPicPr>
        <p:blipFill>
          <a:blip r:embed="rId3"/>
          <a:stretch>
            <a:fillRect/>
          </a:stretch>
        </p:blipFill>
        <p:spPr>
          <a:xfrm>
            <a:off x="1593714" y="2098422"/>
            <a:ext cx="6012975" cy="3607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49"/>
          <p:cNvSpPr txBox="1">
            <a:spLocks noGrp="1"/>
          </p:cNvSpPr>
          <p:nvPr>
            <p:ph type="title" idx="4294967295"/>
          </p:nvPr>
        </p:nvSpPr>
        <p:spPr>
          <a:xfrm>
            <a:off x="0" y="2411169"/>
            <a:ext cx="5372100"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dirty="0">
                <a:solidFill>
                  <a:schemeClr val="lt1"/>
                </a:solidFill>
                <a:latin typeface="Consolas"/>
                <a:ea typeface="Consolas"/>
                <a:cs typeface="Consolas"/>
                <a:sym typeface="Consolas"/>
              </a:rPr>
              <a:t>Standardized Pictograms</a:t>
            </a:r>
            <a:endParaRPr dirty="0"/>
          </a:p>
        </p:txBody>
      </p:sp>
      <p:pic>
        <p:nvPicPr>
          <p:cNvPr id="3" name="Picture 2"/>
          <p:cNvPicPr>
            <a:picLocks noChangeAspect="1"/>
          </p:cNvPicPr>
          <p:nvPr/>
        </p:nvPicPr>
        <p:blipFill>
          <a:blip r:embed="rId3"/>
          <a:stretch>
            <a:fillRect/>
          </a:stretch>
        </p:blipFill>
        <p:spPr>
          <a:xfrm>
            <a:off x="6088097" y="2634"/>
            <a:ext cx="5041829" cy="685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50"/>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Personal Protective Equipment (PPE)</a:t>
            </a:r>
            <a:endParaRPr sz="3200" b="0" i="0" u="none" strike="noStrike" cap="none">
              <a:solidFill>
                <a:schemeClr val="lt1"/>
              </a:solidFill>
              <a:latin typeface="Consolas"/>
              <a:ea typeface="Consolas"/>
              <a:cs typeface="Consolas"/>
              <a:sym typeface="Consolas"/>
            </a:endParaRPr>
          </a:p>
        </p:txBody>
      </p:sp>
      <p:sp>
        <p:nvSpPr>
          <p:cNvPr id="1650" name="Google Shape;1650;p50"/>
          <p:cNvSpPr txBox="1">
            <a:spLocks noGrp="1"/>
          </p:cNvSpPr>
          <p:nvPr>
            <p:ph type="body" idx="2"/>
          </p:nvPr>
        </p:nvSpPr>
        <p:spPr>
          <a:xfrm>
            <a:off x="7345853" y="1902069"/>
            <a:ext cx="4419598"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000"/>
              <a:buFont typeface="Arial"/>
              <a:buChar char="▪"/>
            </a:pPr>
            <a:r>
              <a:rPr lang="en-US" sz="2000" b="0" i="0" u="none" strike="noStrike" cap="none" dirty="0">
                <a:solidFill>
                  <a:schemeClr val="lt1"/>
                </a:solidFill>
                <a:latin typeface="Corbel"/>
                <a:ea typeface="Corbel"/>
                <a:cs typeface="Corbel"/>
                <a:sym typeface="Corbel"/>
              </a:rPr>
              <a:t>State Regulations (WAC’s) list PPE requirements based on job type.</a:t>
            </a:r>
            <a:endParaRPr dirty="0"/>
          </a:p>
          <a:p>
            <a:pPr marL="274320" marR="0" lvl="0" indent="-274320" algn="l" rtl="0">
              <a:lnSpc>
                <a:spcPct val="90000"/>
              </a:lnSpc>
              <a:spcBef>
                <a:spcPts val="1800"/>
              </a:spcBef>
              <a:spcAft>
                <a:spcPts val="0"/>
              </a:spcAft>
              <a:buClr>
                <a:schemeClr val="lt1"/>
              </a:buClr>
              <a:buSzPts val="2000"/>
              <a:buFont typeface="Arial"/>
              <a:buChar char="▪"/>
            </a:pPr>
            <a:r>
              <a:rPr lang="en-US" sz="2000" b="0" i="0" u="none" strike="noStrike" cap="none" dirty="0">
                <a:solidFill>
                  <a:schemeClr val="lt1"/>
                </a:solidFill>
                <a:latin typeface="Corbel"/>
                <a:ea typeface="Corbel"/>
                <a:cs typeface="Corbel"/>
                <a:sym typeface="Corbel"/>
              </a:rPr>
              <a:t>SDS’ list PPE requirements and recommendations for specific chemicals.</a:t>
            </a:r>
            <a:endParaRPr dirty="0"/>
          </a:p>
          <a:p>
            <a:pPr marL="274320" marR="0" lvl="0" indent="-274320" algn="l" rtl="0">
              <a:lnSpc>
                <a:spcPct val="90000"/>
              </a:lnSpc>
              <a:spcBef>
                <a:spcPts val="1800"/>
              </a:spcBef>
              <a:spcAft>
                <a:spcPts val="0"/>
              </a:spcAft>
              <a:buClr>
                <a:schemeClr val="lt1"/>
              </a:buClr>
              <a:buSzPts val="2000"/>
              <a:buFont typeface="Arial"/>
              <a:buChar char="▪"/>
            </a:pPr>
            <a:r>
              <a:rPr lang="en-US" sz="2000" b="0" i="0" u="none" strike="noStrike" cap="none" dirty="0">
                <a:solidFill>
                  <a:schemeClr val="lt1"/>
                </a:solidFill>
                <a:latin typeface="Corbel"/>
                <a:ea typeface="Corbel"/>
                <a:cs typeface="Corbel"/>
                <a:sym typeface="Corbel"/>
              </a:rPr>
              <a:t>The type of PPE required is determined by the hazards of the job.</a:t>
            </a:r>
            <a:endParaRPr dirty="0"/>
          </a:p>
          <a:p>
            <a:pPr marL="274320" marR="0" lvl="0" indent="-274320" algn="l" rtl="0">
              <a:lnSpc>
                <a:spcPct val="90000"/>
              </a:lnSpc>
              <a:spcBef>
                <a:spcPts val="1800"/>
              </a:spcBef>
              <a:spcAft>
                <a:spcPts val="0"/>
              </a:spcAft>
              <a:buClr>
                <a:schemeClr val="lt1"/>
              </a:buClr>
              <a:buSzPts val="2000"/>
              <a:buFont typeface="Arial"/>
              <a:buChar char="▪"/>
            </a:pPr>
            <a:r>
              <a:rPr lang="en-US" sz="2000" b="0" i="0" u="none" strike="noStrike" cap="none" dirty="0">
                <a:solidFill>
                  <a:schemeClr val="lt1"/>
                </a:solidFill>
                <a:latin typeface="Corbel"/>
                <a:ea typeface="Corbel"/>
                <a:cs typeface="Corbel"/>
                <a:sym typeface="Corbel"/>
              </a:rPr>
              <a:t>Manufacturers list PPE requirements for specific equipment.</a:t>
            </a:r>
            <a:endParaRPr dirty="0"/>
          </a:p>
          <a:p>
            <a:pPr marL="274320" marR="0" lvl="0" indent="-274320" algn="l" rtl="0">
              <a:lnSpc>
                <a:spcPct val="90000"/>
              </a:lnSpc>
              <a:spcBef>
                <a:spcPts val="1800"/>
              </a:spcBef>
              <a:spcAft>
                <a:spcPts val="0"/>
              </a:spcAft>
              <a:buClr>
                <a:schemeClr val="lt1"/>
              </a:buClr>
              <a:buSzPts val="2000"/>
              <a:buFont typeface="Arial"/>
              <a:buChar char="▪"/>
            </a:pPr>
            <a:r>
              <a:rPr lang="en-US" sz="2000" b="0" i="1" u="none" strike="noStrike" cap="none" dirty="0">
                <a:solidFill>
                  <a:schemeClr val="lt1"/>
                </a:solidFill>
                <a:latin typeface="Corbel"/>
                <a:ea typeface="Corbel"/>
                <a:cs typeface="Corbel"/>
                <a:sym typeface="Corbel"/>
              </a:rPr>
              <a:t>If it doesn’t fit, it’s not proper PPE!</a:t>
            </a:r>
            <a:endParaRPr sz="2000" b="0" i="1" u="none" strike="noStrike" cap="none" dirty="0">
              <a:solidFill>
                <a:schemeClr val="lt1"/>
              </a:solidFill>
              <a:latin typeface="Corbel"/>
              <a:ea typeface="Corbel"/>
              <a:cs typeface="Corbel"/>
              <a:sym typeface="Corbe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862" y="1902069"/>
            <a:ext cx="6380859" cy="426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51"/>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dirty="0">
                <a:solidFill>
                  <a:schemeClr val="lt1"/>
                </a:solidFill>
                <a:latin typeface="Consolas"/>
                <a:ea typeface="Consolas"/>
                <a:cs typeface="Consolas"/>
                <a:sym typeface="Consolas"/>
              </a:rPr>
              <a:t>PPE </a:t>
            </a:r>
            <a:r>
              <a:rPr lang="en-US" sz="3200" b="0" i="0" u="none" strike="noStrike" cap="none" dirty="0" smtClean="0">
                <a:solidFill>
                  <a:schemeClr val="lt1"/>
                </a:solidFill>
                <a:latin typeface="Consolas"/>
                <a:ea typeface="Consolas"/>
                <a:cs typeface="Consolas"/>
                <a:sym typeface="Consolas"/>
              </a:rPr>
              <a:t>WACs Based on Task or Equipment</a:t>
            </a:r>
            <a:endParaRPr sz="3200" b="0" i="0" u="none" strike="noStrike" cap="none" dirty="0">
              <a:solidFill>
                <a:schemeClr val="lt1"/>
              </a:solidFill>
              <a:latin typeface="Consolas"/>
              <a:ea typeface="Consolas"/>
              <a:cs typeface="Consolas"/>
              <a:sym typeface="Consolas"/>
            </a:endParaRPr>
          </a:p>
        </p:txBody>
      </p:sp>
      <p:sp>
        <p:nvSpPr>
          <p:cNvPr id="1656" name="Google Shape;1656;p51"/>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WAC 296-155-200 </a:t>
            </a:r>
            <a:endParaRPr sz="2400" b="0" i="0" u="none" strike="noStrike" cap="none">
              <a:solidFill>
                <a:schemeClr val="lt1"/>
              </a:solidFill>
              <a:latin typeface="Corbel"/>
              <a:ea typeface="Corbel"/>
              <a:cs typeface="Corbel"/>
              <a:sym typeface="Corbel"/>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During hours of darkness, when employees' duties are performed in close proximity to moving vehicles, you must make sure that employees wear, at a minimum, a high-visibility safety vest, shirt, or jacket</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WAC 296-155-211</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Employees whose duties require them to operate a power chain saw must wear flexible ballistic nylon pads, sewn or otherwise fastened into the trousers, or other equivalent protection that will protect the vulnerable areas of the legs.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16"/>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Definitions</a:t>
            </a:r>
            <a:endParaRPr sz="3200" b="0" i="0" u="none" strike="noStrike" cap="none">
              <a:solidFill>
                <a:schemeClr val="lt1"/>
              </a:solidFill>
              <a:latin typeface="Consolas"/>
              <a:ea typeface="Consolas"/>
              <a:cs typeface="Consolas"/>
              <a:sym typeface="Consolas"/>
            </a:endParaRPr>
          </a:p>
        </p:txBody>
      </p:sp>
      <p:sp>
        <p:nvSpPr>
          <p:cNvPr id="1410" name="Google Shape;1410;p16"/>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1" u="none" strike="noStrike" cap="none">
                <a:solidFill>
                  <a:schemeClr val="lt1"/>
                </a:solidFill>
                <a:latin typeface="Corbel"/>
                <a:ea typeface="Corbel"/>
                <a:cs typeface="Corbel"/>
                <a:sym typeface="Corbel"/>
              </a:rPr>
              <a:t>An APP: </a:t>
            </a:r>
            <a:r>
              <a:rPr lang="en-US" sz="2400" b="0" i="0" u="none" strike="noStrike" cap="none">
                <a:solidFill>
                  <a:schemeClr val="lt1"/>
                </a:solidFill>
                <a:latin typeface="Corbel"/>
                <a:ea typeface="Corbel"/>
                <a:cs typeface="Corbel"/>
                <a:sym typeface="Corbel"/>
              </a:rPr>
              <a:t>is a plan designed around an organization’s operations that outlines actions taken to avoid, disrupt, or lower the severity of an accident before it happens. </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1" u="none" strike="noStrike" cap="none">
                <a:solidFill>
                  <a:schemeClr val="lt1"/>
                </a:solidFill>
                <a:latin typeface="Corbel"/>
                <a:ea typeface="Corbel"/>
                <a:cs typeface="Corbel"/>
                <a:sym typeface="Corbel"/>
              </a:rPr>
              <a:t>Accidents:</a:t>
            </a:r>
            <a:r>
              <a:rPr lang="en-US" sz="2400" b="0" i="0" u="none" strike="noStrike" cap="none">
                <a:solidFill>
                  <a:schemeClr val="lt1"/>
                </a:solidFill>
                <a:latin typeface="Corbel"/>
                <a:ea typeface="Corbel"/>
                <a:cs typeface="Corbel"/>
                <a:sym typeface="Corbel"/>
              </a:rPr>
              <a:t> are unplanned or unexpected events that can lead to injury, long-term health problems, damage to property or the environment, and in the worst case – death. </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1" u="none" strike="noStrike" cap="none">
                <a:solidFill>
                  <a:schemeClr val="lt1"/>
                </a:solidFill>
                <a:latin typeface="Corbel"/>
                <a:ea typeface="Corbel"/>
                <a:cs typeface="Corbel"/>
                <a:sym typeface="Corbel"/>
              </a:rPr>
              <a:t>Accident Prevention: </a:t>
            </a:r>
            <a:r>
              <a:rPr lang="en-US" sz="2400" b="0" i="0" u="none" strike="noStrike" cap="none">
                <a:solidFill>
                  <a:schemeClr val="lt1"/>
                </a:solidFill>
                <a:latin typeface="Corbel"/>
                <a:ea typeface="Corbel"/>
                <a:cs typeface="Corbel"/>
                <a:sym typeface="Corbel"/>
              </a:rPr>
              <a:t>includes any measures taken to reduce the frequency and the severity of foreseeable risks. </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1661" name="Google Shape;1661;p52"/>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dirty="0" smtClean="0"/>
              <a:t>SDS Section 8</a:t>
            </a:r>
            <a:endParaRPr sz="3200" b="0" i="0" u="none" strike="noStrike" cap="none" dirty="0">
              <a:solidFill>
                <a:schemeClr val="lt1"/>
              </a:solidFill>
              <a:latin typeface="Consolas"/>
              <a:ea typeface="Consolas"/>
              <a:cs typeface="Consolas"/>
              <a:sym typeface="Consolas"/>
            </a:endParaRPr>
          </a:p>
        </p:txBody>
      </p:sp>
      <p:pic>
        <p:nvPicPr>
          <p:cNvPr id="3" name="Picture 2"/>
          <p:cNvPicPr>
            <a:picLocks noChangeAspect="1"/>
          </p:cNvPicPr>
          <p:nvPr/>
        </p:nvPicPr>
        <p:blipFill>
          <a:blip r:embed="rId3"/>
          <a:stretch>
            <a:fillRect/>
          </a:stretch>
        </p:blipFill>
        <p:spPr>
          <a:xfrm>
            <a:off x="469900" y="2461113"/>
            <a:ext cx="11249025" cy="2762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53"/>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PPE Based on Risk Assessment</a:t>
            </a:r>
            <a:endParaRPr sz="3200" b="0" i="0" u="none" strike="noStrike" cap="none">
              <a:solidFill>
                <a:schemeClr val="lt1"/>
              </a:solidFill>
              <a:latin typeface="Consolas"/>
              <a:ea typeface="Consolas"/>
              <a:cs typeface="Consolas"/>
              <a:sym typeface="Consolas"/>
            </a:endParaRPr>
          </a:p>
        </p:txBody>
      </p:sp>
      <p:sp>
        <p:nvSpPr>
          <p:cNvPr id="1669" name="Google Shape;1669;p53"/>
          <p:cNvSpPr txBox="1">
            <a:spLocks noGrp="1"/>
          </p:cNvSpPr>
          <p:nvPr>
            <p:ph type="body" idx="2"/>
          </p:nvPr>
        </p:nvSpPr>
        <p:spPr>
          <a:xfrm>
            <a:off x="7653580" y="2135066"/>
            <a:ext cx="3733801" cy="4038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600"/>
              </a:spcAft>
              <a:buClr>
                <a:schemeClr val="lt1"/>
              </a:buClr>
              <a:buSzPts val="2400"/>
              <a:buFont typeface="Arial"/>
              <a:buNone/>
            </a:pPr>
            <a:r>
              <a:rPr lang="en-US" b="0" i="0" u="none" strike="noStrike" cap="none" dirty="0">
                <a:solidFill>
                  <a:schemeClr val="lt1"/>
                </a:solidFill>
                <a:sym typeface="Corbel"/>
              </a:rPr>
              <a:t>Identify the risks of the job and find an appropriate way to reduce possible </a:t>
            </a:r>
            <a:r>
              <a:rPr lang="en-US" b="0" i="0" u="none" strike="noStrike" cap="none" dirty="0" smtClean="0">
                <a:solidFill>
                  <a:schemeClr val="lt1"/>
                </a:solidFill>
                <a:sym typeface="Corbel"/>
              </a:rPr>
              <a:t>injuries</a:t>
            </a:r>
            <a:r>
              <a:rPr lang="en-US" dirty="0" smtClean="0"/>
              <a:t>, i.e. outdoors:</a:t>
            </a:r>
            <a:endParaRPr lang="en-US" b="0" i="0" u="none" strike="noStrike" cap="none" dirty="0" smtClean="0">
              <a:solidFill>
                <a:schemeClr val="lt1"/>
              </a:solidFill>
              <a:sym typeface="Corbel"/>
            </a:endParaRPr>
          </a:p>
          <a:p>
            <a:pPr marL="342900" indent="-342900">
              <a:spcBef>
                <a:spcPts val="0"/>
              </a:spcBef>
              <a:spcAft>
                <a:spcPts val="600"/>
              </a:spcAft>
            </a:pPr>
            <a:r>
              <a:rPr lang="en-US" sz="2000" dirty="0" smtClean="0"/>
              <a:t>High visibility clothes make the employee easy to see</a:t>
            </a:r>
          </a:p>
          <a:p>
            <a:pPr marL="342900" indent="-342900">
              <a:spcBef>
                <a:spcPts val="0"/>
              </a:spcBef>
              <a:spcAft>
                <a:spcPts val="600"/>
              </a:spcAft>
            </a:pPr>
            <a:r>
              <a:rPr lang="en-US" sz="2000" b="0" i="0" u="none" strike="noStrike" cap="none" dirty="0" smtClean="0">
                <a:solidFill>
                  <a:schemeClr val="lt1"/>
                </a:solidFill>
                <a:latin typeface="Corbel"/>
                <a:ea typeface="Corbel"/>
                <a:cs typeface="Corbel"/>
                <a:sym typeface="Corbel"/>
              </a:rPr>
              <a:t>Tall waterproof boots protect the employees feet and legs</a:t>
            </a:r>
          </a:p>
          <a:p>
            <a:pPr marL="342900" indent="-342900">
              <a:spcBef>
                <a:spcPts val="0"/>
              </a:spcBef>
              <a:spcAft>
                <a:spcPts val="600"/>
              </a:spcAft>
            </a:pPr>
            <a:r>
              <a:rPr lang="en-US" sz="2000" dirty="0" smtClean="0"/>
              <a:t>Gloves prevent cuts and blisters to hands</a:t>
            </a:r>
          </a:p>
          <a:p>
            <a:pPr marL="342900" indent="-342900">
              <a:spcBef>
                <a:spcPts val="0"/>
              </a:spcBef>
              <a:spcAft>
                <a:spcPts val="600"/>
              </a:spcAft>
            </a:pPr>
            <a:r>
              <a:rPr lang="en-US" sz="2000" b="0" i="0" u="none" strike="noStrike" cap="none" dirty="0" smtClean="0">
                <a:solidFill>
                  <a:schemeClr val="lt1"/>
                </a:solidFill>
                <a:latin typeface="Corbel"/>
                <a:ea typeface="Corbel"/>
                <a:cs typeface="Corbel"/>
                <a:sym typeface="Corbel"/>
              </a:rPr>
              <a:t>In the cold additional layers keep the employee warm</a:t>
            </a:r>
            <a:endParaRPr sz="2000" b="0" i="0" u="none" strike="noStrike" cap="none" dirty="0">
              <a:solidFill>
                <a:schemeClr val="lt1"/>
              </a:solidFill>
              <a:latin typeface="Corbel"/>
              <a:ea typeface="Corbel"/>
              <a:cs typeface="Corbel"/>
              <a:sym typeface="Corbe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7219" y="1732085"/>
            <a:ext cx="6001588" cy="48445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116376"/>
            <a:ext cx="4396154" cy="1020762"/>
          </a:xfrm>
        </p:spPr>
        <p:txBody>
          <a:bodyPr/>
          <a:lstStyle/>
          <a:p>
            <a:r>
              <a:rPr lang="en-US" dirty="0" smtClean="0"/>
              <a:t>Choosing the Right Tool for the Job</a:t>
            </a:r>
            <a:endParaRPr lang="en-US" dirty="0"/>
          </a:p>
        </p:txBody>
      </p:sp>
      <p:sp>
        <p:nvSpPr>
          <p:cNvPr id="10" name="TextBox 9"/>
          <p:cNvSpPr txBox="1"/>
          <p:nvPr/>
        </p:nvSpPr>
        <p:spPr>
          <a:xfrm>
            <a:off x="1143000" y="1521069"/>
            <a:ext cx="5811714" cy="4401205"/>
          </a:xfrm>
          <a:prstGeom prst="rect">
            <a:avLst/>
          </a:prstGeom>
          <a:noFill/>
        </p:spPr>
        <p:txBody>
          <a:bodyPr wrap="square" rtlCol="0">
            <a:spAutoFit/>
          </a:bodyPr>
          <a:lstStyle/>
          <a:p>
            <a:pPr>
              <a:spcAft>
                <a:spcPts val="1200"/>
              </a:spcAft>
            </a:pPr>
            <a:r>
              <a:rPr lang="en-US" sz="2000" dirty="0" smtClean="0">
                <a:solidFill>
                  <a:schemeClr val="bg1"/>
                </a:solidFill>
                <a:latin typeface="Corbel" panose="020B0503020204020204" pitchFamily="34" charset="0"/>
              </a:rPr>
              <a:t>Section 8 will identify if PPE is needed, although sometimes the description of the type of PPE is vague. NIOSH, DOSH, &amp; ANSI regulations can fill in gaps on what specific model of PPE meets standards. </a:t>
            </a:r>
            <a:endParaRPr lang="en-US" sz="2000" dirty="0">
              <a:solidFill>
                <a:schemeClr val="bg1"/>
              </a:solidFill>
              <a:latin typeface="Corbel" panose="020B0503020204020204" pitchFamily="34" charset="0"/>
            </a:endParaRPr>
          </a:p>
          <a:p>
            <a:pPr>
              <a:spcAft>
                <a:spcPts val="1200"/>
              </a:spcAft>
            </a:pPr>
            <a:r>
              <a:rPr lang="en-US" sz="2000" dirty="0" smtClean="0">
                <a:solidFill>
                  <a:schemeClr val="bg1"/>
                </a:solidFill>
                <a:latin typeface="Corbel" panose="020B0503020204020204" pitchFamily="34" charset="0"/>
              </a:rPr>
              <a:t>This list  on the right is from OSHA that breaks down the hazards and which type of mask/respirator is needed. “NIOSH approved” is left open because the regulations are updated as information changes.</a:t>
            </a:r>
          </a:p>
          <a:p>
            <a:pPr>
              <a:spcAft>
                <a:spcPts val="1200"/>
              </a:spcAft>
            </a:pPr>
            <a:r>
              <a:rPr lang="en-US" sz="2000" dirty="0" smtClean="0">
                <a:solidFill>
                  <a:schemeClr val="bg1"/>
                </a:solidFill>
                <a:latin typeface="Corbel" panose="020B0503020204020204" pitchFamily="34" charset="0"/>
              </a:rPr>
              <a:t>Once the hazard is identified the employer can use the OSHA list to determine what type of mask is needed, then an internet search can be done for the current NIOSH approved version of that type of mask/respirator.</a:t>
            </a:r>
          </a:p>
        </p:txBody>
      </p:sp>
      <p:pic>
        <p:nvPicPr>
          <p:cNvPr id="11" name="Picture 10"/>
          <p:cNvPicPr>
            <a:picLocks noChangeAspect="1"/>
          </p:cNvPicPr>
          <p:nvPr/>
        </p:nvPicPr>
        <p:blipFill>
          <a:blip r:embed="rId3"/>
          <a:stretch>
            <a:fillRect/>
          </a:stretch>
        </p:blipFill>
        <p:spPr>
          <a:xfrm>
            <a:off x="7871558" y="0"/>
            <a:ext cx="3192996" cy="6858000"/>
          </a:xfrm>
          <a:prstGeom prst="rect">
            <a:avLst/>
          </a:prstGeom>
        </p:spPr>
      </p:pic>
    </p:spTree>
    <p:extLst>
      <p:ext uri="{BB962C8B-B14F-4D97-AF65-F5344CB8AC3E}">
        <p14:creationId xmlns:p14="http://schemas.microsoft.com/office/powerpoint/2010/main" val="407346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1674" name="Google Shape;1674;p54"/>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Cleaning &amp; Maintaining PPE</a:t>
            </a:r>
            <a:endParaRPr sz="3200" b="0" i="0" u="none" strike="noStrike" cap="none">
              <a:solidFill>
                <a:schemeClr val="lt1"/>
              </a:solidFill>
              <a:latin typeface="Consolas"/>
              <a:ea typeface="Consolas"/>
              <a:cs typeface="Consolas"/>
              <a:sym typeface="Consolas"/>
            </a:endParaRPr>
          </a:p>
        </p:txBody>
      </p:sp>
      <p:sp>
        <p:nvSpPr>
          <p:cNvPr id="1675" name="Google Shape;1675;p54"/>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Store PPE after cleaning and inspecting in an organized location</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PPE must be inspected before each use</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Some PPE require documented maintenance - follow manufacturers specifications</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Harnesses and lanyards need to be inspected prior to use. If the do not meet manufacturers standards they need to be cut and removed from service.</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Half-mask respirators require pre-use checks to ensure all parts are present and working. After every use they need to be cleaned and ideally stored in a clean locker, upright so the face plate does not get scratched. </a:t>
            </a:r>
            <a:endParaRPr sz="20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55"/>
          <p:cNvSpPr txBox="1">
            <a:spLocks noGrp="1"/>
          </p:cNvSpPr>
          <p:nvPr>
            <p:ph type="title" idx="4294967295"/>
          </p:nvPr>
        </p:nvSpPr>
        <p:spPr>
          <a:xfrm>
            <a:off x="9196754" y="1951892"/>
            <a:ext cx="2804745" cy="1998785"/>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dirty="0" smtClean="0"/>
              <a:t>NIOSH</a:t>
            </a:r>
            <a:r>
              <a:rPr lang="en-US" sz="3200" b="0" i="0" u="none" strike="noStrike" cap="none" dirty="0" smtClean="0">
                <a:solidFill>
                  <a:schemeClr val="lt1"/>
                </a:solidFill>
                <a:latin typeface="Consolas"/>
                <a:ea typeface="Consolas"/>
                <a:cs typeface="Consolas"/>
                <a:sym typeface="Consolas"/>
              </a:rPr>
              <a:t> </a:t>
            </a:r>
            <a:r>
              <a:rPr lang="en-US" sz="3200" b="0" i="0" u="none" strike="noStrike" cap="none" dirty="0">
                <a:solidFill>
                  <a:schemeClr val="lt1"/>
                </a:solidFill>
                <a:latin typeface="Consolas"/>
                <a:ea typeface="Consolas"/>
                <a:cs typeface="Consolas"/>
                <a:sym typeface="Consolas"/>
              </a:rPr>
              <a:t>Respirator Maintenance Example</a:t>
            </a:r>
            <a:endParaRPr sz="3200" b="0" i="0" u="none" strike="noStrike" cap="none" dirty="0">
              <a:solidFill>
                <a:schemeClr val="lt1"/>
              </a:solidFill>
              <a:latin typeface="Consolas"/>
              <a:ea typeface="Consolas"/>
              <a:cs typeface="Consolas"/>
              <a:sym typeface="Consolas"/>
            </a:endParaRPr>
          </a:p>
        </p:txBody>
      </p:sp>
      <p:pic>
        <p:nvPicPr>
          <p:cNvPr id="4" name="Picture 3"/>
          <p:cNvPicPr>
            <a:picLocks noChangeAspect="1"/>
          </p:cNvPicPr>
          <p:nvPr/>
        </p:nvPicPr>
        <p:blipFill>
          <a:blip r:embed="rId3"/>
          <a:stretch>
            <a:fillRect/>
          </a:stretch>
        </p:blipFill>
        <p:spPr>
          <a:xfrm>
            <a:off x="219319" y="204909"/>
            <a:ext cx="8652119" cy="6334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6" name="Google Shape;1686;p56"/>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Harness Maintenance Example</a:t>
            </a:r>
            <a:endParaRPr sz="3200" b="0" i="0" u="none" strike="noStrike" cap="none">
              <a:solidFill>
                <a:schemeClr val="lt1"/>
              </a:solidFill>
              <a:latin typeface="Consolas"/>
              <a:ea typeface="Consolas"/>
              <a:cs typeface="Consolas"/>
              <a:sym typeface="Consolas"/>
            </a:endParaRPr>
          </a:p>
        </p:txBody>
      </p:sp>
      <p:pic>
        <p:nvPicPr>
          <p:cNvPr id="1687" name="Google Shape;1687;p56"/>
          <p:cNvPicPr preferRelativeResize="0">
            <a:picLocks noGrp="1"/>
          </p:cNvPicPr>
          <p:nvPr>
            <p:ph type="body" idx="1"/>
          </p:nvPr>
        </p:nvPicPr>
        <p:blipFill rotWithShape="1">
          <a:blip r:embed="rId3">
            <a:alphaModFix/>
          </a:blip>
          <a:srcRect/>
          <a:stretch/>
        </p:blipFill>
        <p:spPr>
          <a:xfrm>
            <a:off x="3122613" y="1676400"/>
            <a:ext cx="5943600" cy="50094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Google Shape;1692;p57"/>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dirty="0">
                <a:solidFill>
                  <a:schemeClr val="lt1"/>
                </a:solidFill>
                <a:latin typeface="Consolas"/>
                <a:ea typeface="Consolas"/>
                <a:cs typeface="Consolas"/>
                <a:sym typeface="Consolas"/>
              </a:rPr>
              <a:t>First Aid </a:t>
            </a:r>
            <a:r>
              <a:rPr lang="en-US" sz="3200" b="0" i="0" u="none" strike="noStrike" cap="none" dirty="0" smtClean="0">
                <a:solidFill>
                  <a:schemeClr val="lt1"/>
                </a:solidFill>
                <a:latin typeface="Consolas"/>
                <a:ea typeface="Consolas"/>
                <a:cs typeface="Consolas"/>
                <a:sym typeface="Consolas"/>
              </a:rPr>
              <a:t>Training Regulations for </a:t>
            </a:r>
            <a:r>
              <a:rPr lang="en-US" sz="3200" b="0" i="0" u="none" strike="noStrike" cap="none" dirty="0">
                <a:solidFill>
                  <a:schemeClr val="lt1"/>
                </a:solidFill>
                <a:latin typeface="Consolas"/>
                <a:ea typeface="Consolas"/>
                <a:cs typeface="Consolas"/>
                <a:sym typeface="Consolas"/>
              </a:rPr>
              <a:t>Instructors &amp; Bus Drivers</a:t>
            </a:r>
            <a:endParaRPr sz="3200" b="0" i="0" u="none" strike="noStrike" cap="none" dirty="0">
              <a:solidFill>
                <a:schemeClr val="lt1"/>
              </a:solidFill>
              <a:latin typeface="Consolas"/>
              <a:ea typeface="Consolas"/>
              <a:cs typeface="Consolas"/>
              <a:sym typeface="Consolas"/>
            </a:endParaRPr>
          </a:p>
        </p:txBody>
      </p:sp>
      <p:sp>
        <p:nvSpPr>
          <p:cNvPr id="1693" name="Google Shape;1693;p57"/>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WAC 392-144-102: Bus Drivers</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Current and valid First-Aid card</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WAC 170-295-1100: Child Care Facilities</a:t>
            </a:r>
            <a:endParaRPr sz="2400" b="0" i="0" u="none" strike="noStrike" cap="none">
              <a:solidFill>
                <a:schemeClr val="lt1"/>
              </a:solidFill>
              <a:latin typeface="Corbel"/>
              <a:ea typeface="Corbel"/>
              <a:cs typeface="Corbel"/>
              <a:sym typeface="Corbel"/>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Schools with Child Care Facilities need one adult for every six children to have a current and valid First-Aid card and CPR certificate</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WIAA handbook 02/03 rule 23.2.1 A&amp;B: Coaches</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First Aid card and CPR certificate</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WAC 296-800-15005: Working away from medical care</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Teachers with students on a trip and not near medical care need to have a valid First Aid card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698" name="Google Shape;1698;p58"/>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dirty="0">
                <a:solidFill>
                  <a:schemeClr val="lt1"/>
                </a:solidFill>
                <a:latin typeface="Consolas"/>
                <a:ea typeface="Consolas"/>
                <a:cs typeface="Consolas"/>
                <a:sym typeface="Consolas"/>
              </a:rPr>
              <a:t>First Aid </a:t>
            </a:r>
            <a:r>
              <a:rPr lang="en-US" sz="3200" b="0" i="0" u="none" strike="noStrike" cap="none" dirty="0" smtClean="0">
                <a:solidFill>
                  <a:schemeClr val="lt1"/>
                </a:solidFill>
                <a:latin typeface="Consolas"/>
                <a:ea typeface="Consolas"/>
                <a:cs typeface="Consolas"/>
                <a:sym typeface="Consolas"/>
              </a:rPr>
              <a:t>Training Regulation </a:t>
            </a:r>
            <a:r>
              <a:rPr lang="en-US" sz="3200" b="0" i="0" u="none" strike="noStrike" cap="none" dirty="0">
                <a:solidFill>
                  <a:schemeClr val="lt1"/>
                </a:solidFill>
                <a:latin typeface="Consolas"/>
                <a:ea typeface="Consolas"/>
                <a:cs typeface="Consolas"/>
                <a:sym typeface="Consolas"/>
              </a:rPr>
              <a:t>for </a:t>
            </a:r>
            <a:r>
              <a:rPr lang="en-US" sz="3200" b="0" i="0" u="none" strike="noStrike" cap="none" dirty="0" smtClean="0">
                <a:solidFill>
                  <a:schemeClr val="lt1"/>
                </a:solidFill>
                <a:latin typeface="Consolas"/>
                <a:ea typeface="Consolas"/>
                <a:cs typeface="Consolas"/>
                <a:sym typeface="Consolas"/>
              </a:rPr>
              <a:t>Maintenance/Custodial</a:t>
            </a:r>
            <a:endParaRPr sz="3200" b="0" i="0" u="none" strike="noStrike" cap="none" dirty="0">
              <a:solidFill>
                <a:schemeClr val="lt1"/>
              </a:solidFill>
              <a:latin typeface="Consolas"/>
              <a:ea typeface="Consolas"/>
              <a:cs typeface="Consolas"/>
              <a:sym typeface="Consolas"/>
            </a:endParaRPr>
          </a:p>
        </p:txBody>
      </p:sp>
      <p:sp>
        <p:nvSpPr>
          <p:cNvPr id="1699" name="Google Shape;1699;p58"/>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WAC 296-155-120: School maintenance persons (and others) are covered by this rule when doing work designated as “construction work.” This includes construction, alteration, demolition, related inspections, and/or maintenance and repair work, including painting and decorating.</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Each employer must have available at all worksites, where a crew is present, a person or persons holding a valid first-aid certificate.</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All crew leaders, supervisors or persons in direct charge of one or more employees must have a valid first-aid certificate.</a:t>
            </a:r>
            <a:endParaRPr/>
          </a:p>
          <a:p>
            <a:pPr marL="548640" marR="0" lvl="1" indent="-274320"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For the purposes of this section, a “crew” means a group of two or more employees working at any worksite.</a:t>
            </a:r>
            <a:endParaRPr/>
          </a:p>
          <a:p>
            <a:pPr marL="274320" marR="0" lvl="0" indent="-121920" algn="l" rtl="0">
              <a:lnSpc>
                <a:spcPct val="90000"/>
              </a:lnSpc>
              <a:spcBef>
                <a:spcPts val="1800"/>
              </a:spcBef>
              <a:spcAft>
                <a:spcPts val="0"/>
              </a:spcAft>
              <a:buClr>
                <a:schemeClr val="lt1"/>
              </a:buClr>
              <a:buSzPts val="2400"/>
              <a:buFont typeface="Arial"/>
              <a:buNone/>
            </a:pP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sp>
        <p:nvSpPr>
          <p:cNvPr id="1704" name="Google Shape;1704;p59"/>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When in Doubt - Train Extra Personnel</a:t>
            </a:r>
            <a:endParaRPr sz="3200" b="0" i="0" u="none" strike="noStrike" cap="none">
              <a:solidFill>
                <a:schemeClr val="lt1"/>
              </a:solidFill>
              <a:latin typeface="Consolas"/>
              <a:ea typeface="Consolas"/>
              <a:cs typeface="Consolas"/>
              <a:sym typeface="Consolas"/>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6599" y="1732082"/>
            <a:ext cx="6440701" cy="4923693"/>
          </a:xfrm>
          <a:prstGeom prst="rect">
            <a:avLst/>
          </a:prstGeom>
        </p:spPr>
      </p:pic>
      <p:sp>
        <p:nvSpPr>
          <p:cNvPr id="4" name="Oval Callout 3"/>
          <p:cNvSpPr/>
          <p:nvPr/>
        </p:nvSpPr>
        <p:spPr>
          <a:xfrm>
            <a:off x="3777302" y="1732082"/>
            <a:ext cx="2469297" cy="1740877"/>
          </a:xfrm>
          <a:prstGeom prst="wedgeEllipseCallout">
            <a:avLst>
              <a:gd name="adj1" fmla="val -82988"/>
              <a:gd name="adj2" fmla="val -2638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Quick, does anyone know first aid?!</a:t>
            </a:r>
            <a:endParaRPr lang="en-US" sz="2000" dirty="0"/>
          </a:p>
        </p:txBody>
      </p:sp>
      <p:sp>
        <p:nvSpPr>
          <p:cNvPr id="5" name="Oval Callout 4"/>
          <p:cNvSpPr/>
          <p:nvPr/>
        </p:nvSpPr>
        <p:spPr>
          <a:xfrm>
            <a:off x="6603023" y="1644162"/>
            <a:ext cx="1626577" cy="1573822"/>
          </a:xfrm>
          <a:prstGeom prst="wedgeEllipseCallout">
            <a:avLst>
              <a:gd name="adj1" fmla="val 78422"/>
              <a:gd name="adj2" fmla="val -162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Yeah ... them.</a:t>
            </a:r>
            <a:endParaRPr lang="en-US" sz="2000"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994" y="1644162"/>
            <a:ext cx="6248400" cy="4686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710" name="Google Shape;1710;p60"/>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400"/>
              <a:buFont typeface="Consolas"/>
              <a:buNone/>
            </a:pPr>
            <a:r>
              <a:rPr lang="en-US" sz="4400" b="0" i="0" u="none" strike="noStrike" cap="none">
                <a:solidFill>
                  <a:schemeClr val="lt1"/>
                </a:solidFill>
                <a:latin typeface="Consolas"/>
                <a:ea typeface="Consolas"/>
                <a:cs typeface="Consolas"/>
                <a:sym typeface="Consolas"/>
              </a:rPr>
              <a:t>10 Minute Break</a:t>
            </a:r>
            <a:endParaRPr sz="4400" b="0" i="0" u="none" strike="noStrike" cap="none">
              <a:solidFill>
                <a:schemeClr val="lt1"/>
              </a:solidFill>
              <a:latin typeface="Consolas"/>
              <a:ea typeface="Consolas"/>
              <a:cs typeface="Consolas"/>
              <a:sym typeface="Consolas"/>
            </a:endParaRPr>
          </a:p>
        </p:txBody>
      </p:sp>
      <p:sp>
        <p:nvSpPr>
          <p:cNvPr id="1711" name="Google Shape;1711;p60"/>
          <p:cNvSpPr txBox="1">
            <a:spLocks noGrp="1"/>
          </p:cNvSpPr>
          <p:nvPr>
            <p:ph type="body" idx="1"/>
          </p:nvPr>
        </p:nvSpPr>
        <p:spPr>
          <a:xfrm>
            <a:off x="1522413" y="5102525"/>
            <a:ext cx="9143999" cy="1069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Next topic is specific programs to add to the APP</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p17"/>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Requirements</a:t>
            </a:r>
            <a:endParaRPr sz="3200" b="0" i="0" u="none" strike="noStrike" cap="none">
              <a:solidFill>
                <a:schemeClr val="lt1"/>
              </a:solidFill>
              <a:latin typeface="Consolas"/>
              <a:ea typeface="Consolas"/>
              <a:cs typeface="Consolas"/>
              <a:sym typeface="Consolas"/>
            </a:endParaRPr>
          </a:p>
        </p:txBody>
      </p:sp>
      <p:sp>
        <p:nvSpPr>
          <p:cNvPr id="1416" name="Google Shape;1416;p17"/>
          <p:cNvSpPr txBox="1">
            <a:spLocks noGrp="1"/>
          </p:cNvSpPr>
          <p:nvPr>
            <p:ph type="body" idx="1"/>
          </p:nvPr>
        </p:nvSpPr>
        <p:spPr>
          <a:xfrm>
            <a:off x="1522412" y="1828800"/>
            <a:ext cx="9144000" cy="45720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The Washington State Department of Labor &amp; Industries (L &amp; I) requires all employers to create a written APP, per WAC 296-800-140:</a:t>
            </a:r>
            <a:endParaRPr sz="2400" b="0" i="0" u="none" strike="noStrike" cap="none">
              <a:solidFill>
                <a:schemeClr val="lt1"/>
              </a:solidFill>
              <a:latin typeface="Corbel"/>
              <a:ea typeface="Corbel"/>
              <a:cs typeface="Corbel"/>
              <a:sym typeface="Corbel"/>
            </a:endParaRPr>
          </a:p>
          <a:p>
            <a:pPr marL="548640" marR="0" lvl="1" indent="-274320" algn="l" rtl="0">
              <a:lnSpc>
                <a:spcPct val="90000"/>
              </a:lnSpc>
              <a:spcBef>
                <a:spcPts val="12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Identifying workplace hazards that could cause injuries</a:t>
            </a:r>
            <a:endParaRPr/>
          </a:p>
          <a:p>
            <a:pPr marL="548640" marR="0" lvl="1" indent="-274320" algn="l" rtl="0">
              <a:lnSpc>
                <a:spcPct val="90000"/>
              </a:lnSpc>
              <a:spcBef>
                <a:spcPts val="12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Plans to reduce or eliminate those hazards</a:t>
            </a:r>
            <a:endParaRPr/>
          </a:p>
          <a:p>
            <a:pPr marL="548640" marR="0" lvl="1" indent="-274320" algn="l" rtl="0">
              <a:lnSpc>
                <a:spcPct val="90000"/>
              </a:lnSpc>
              <a:spcBef>
                <a:spcPts val="12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How to report injuries, unsafe conditions, and first aid locations</a:t>
            </a:r>
            <a:endParaRPr/>
          </a:p>
          <a:p>
            <a:pPr marL="548640" marR="0" lvl="1" indent="-274320" algn="l" rtl="0">
              <a:lnSpc>
                <a:spcPct val="90000"/>
              </a:lnSpc>
              <a:spcBef>
                <a:spcPts val="12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A detailed safety orientation to employees so that they understand the possible hazards of their particular job and how to work safely</a:t>
            </a:r>
            <a:endParaRPr/>
          </a:p>
          <a:p>
            <a:pPr marL="548640" marR="0" lvl="1" indent="-274320" algn="l" rtl="0">
              <a:lnSpc>
                <a:spcPct val="90000"/>
              </a:lnSpc>
              <a:spcBef>
                <a:spcPts val="12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A Safety Committee</a:t>
            </a:r>
            <a:endParaRPr/>
          </a:p>
          <a:p>
            <a:pPr marL="548640" marR="0" lvl="1" indent="-274320" algn="l" rtl="0">
              <a:lnSpc>
                <a:spcPct val="90000"/>
              </a:lnSpc>
              <a:spcBef>
                <a:spcPts val="12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The use and care of Personal Protective Equipment</a:t>
            </a:r>
            <a:endParaRPr/>
          </a:p>
          <a:p>
            <a:pPr marL="548640" marR="0" lvl="1" indent="-274320" algn="l" rtl="0">
              <a:lnSpc>
                <a:spcPct val="90000"/>
              </a:lnSpc>
              <a:spcBef>
                <a:spcPts val="12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Emergency procedures and evacuation</a:t>
            </a:r>
            <a:endParaRPr/>
          </a:p>
          <a:p>
            <a:pPr marL="548640" marR="0" lvl="1" indent="-274320" algn="l" rtl="0">
              <a:lnSpc>
                <a:spcPct val="90000"/>
              </a:lnSpc>
              <a:spcBef>
                <a:spcPts val="12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Hazardous Communication including Safety Data Sheets instruction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16"/>
        <p:cNvGrpSpPr/>
        <p:nvPr/>
      </p:nvGrpSpPr>
      <p:grpSpPr>
        <a:xfrm>
          <a:off x="0" y="0"/>
          <a:ext cx="0" cy="0"/>
          <a:chOff x="0" y="0"/>
          <a:chExt cx="0" cy="0"/>
        </a:xfrm>
      </p:grpSpPr>
      <p:sp>
        <p:nvSpPr>
          <p:cNvPr id="1717" name="Google Shape;1717;p61"/>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400"/>
              <a:buFont typeface="Consolas"/>
              <a:buNone/>
            </a:pPr>
            <a:r>
              <a:rPr lang="en-US" sz="4400" b="0" i="0" u="none" strike="noStrike" cap="none">
                <a:solidFill>
                  <a:schemeClr val="lt1"/>
                </a:solidFill>
                <a:latin typeface="Consolas"/>
                <a:ea typeface="Consolas"/>
                <a:cs typeface="Consolas"/>
                <a:sym typeface="Consolas"/>
              </a:rPr>
              <a:t>APP Tabs for All Districts</a:t>
            </a:r>
            <a:endParaRPr sz="4400" b="0" i="0" u="none" strike="noStrike" cap="none">
              <a:solidFill>
                <a:schemeClr val="lt1"/>
              </a:solidFill>
              <a:latin typeface="Consolas"/>
              <a:ea typeface="Consolas"/>
              <a:cs typeface="Consolas"/>
              <a:sym typeface="Consolas"/>
            </a:endParaRPr>
          </a:p>
        </p:txBody>
      </p:sp>
      <p:sp>
        <p:nvSpPr>
          <p:cNvPr id="1718" name="Google Shape;1718;p61"/>
          <p:cNvSpPr txBox="1">
            <a:spLocks noGrp="1"/>
          </p:cNvSpPr>
          <p:nvPr>
            <p:ph type="body" idx="1"/>
          </p:nvPr>
        </p:nvSpPr>
        <p:spPr>
          <a:xfrm>
            <a:off x="1522413" y="5102525"/>
            <a:ext cx="9143999" cy="106967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A Brief Introduction to: Bloodborne Pathogens, Outdoor Heat Exposure, Lockout/Tagout, Chemical Hygiene Plan, Hazardous Waste Management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sp>
        <p:nvSpPr>
          <p:cNvPr id="1723" name="Google Shape;1723;p62"/>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Bloodborne Pathogens Tab Topics</a:t>
            </a:r>
            <a:endParaRPr sz="3200" b="0" i="0" u="none" strike="noStrike" cap="none">
              <a:solidFill>
                <a:schemeClr val="lt1"/>
              </a:solidFill>
              <a:latin typeface="Consolas"/>
              <a:ea typeface="Consolas"/>
              <a:cs typeface="Consolas"/>
              <a:sym typeface="Consolas"/>
            </a:endParaRPr>
          </a:p>
        </p:txBody>
      </p:sp>
      <p:sp>
        <p:nvSpPr>
          <p:cNvPr id="1724" name="Google Shape;1724;p62"/>
          <p:cNvSpPr txBox="1">
            <a:spLocks noGrp="1"/>
          </p:cNvSpPr>
          <p:nvPr>
            <p:ph type="body" idx="1"/>
          </p:nvPr>
        </p:nvSpPr>
        <p:spPr>
          <a:xfrm>
            <a:off x="898159" y="1991458"/>
            <a:ext cx="4419599"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Training – through SafeSchools and in-house safety meetings</a:t>
            </a:r>
            <a:endParaRPr sz="2400" b="0" i="0" u="none" strike="noStrike" cap="none" dirty="0">
              <a:solidFill>
                <a:schemeClr val="lt1"/>
              </a:solidFill>
              <a:latin typeface="Corbel"/>
              <a:ea typeface="Corbel"/>
              <a:cs typeface="Corbel"/>
              <a:sym typeface="Corbel"/>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Universal Precautions – infection control for potentially infections materials</a:t>
            </a:r>
            <a:endParaRPr dirty="0"/>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Exposure Determinations </a:t>
            </a:r>
            <a:r>
              <a:rPr lang="en-US" sz="2400" b="0" i="0" u="none" strike="noStrike" cap="none" dirty="0" smtClean="0">
                <a:solidFill>
                  <a:schemeClr val="lt1"/>
                </a:solidFill>
                <a:latin typeface="Corbel"/>
                <a:ea typeface="Corbel"/>
                <a:cs typeface="Corbel"/>
                <a:sym typeface="Corbel"/>
              </a:rPr>
              <a:t>– </a:t>
            </a:r>
            <a:r>
              <a:rPr lang="en-US" sz="2400" b="0" i="0" u="none" strike="noStrike" cap="none" dirty="0">
                <a:solidFill>
                  <a:schemeClr val="lt1"/>
                </a:solidFill>
                <a:latin typeface="Corbel"/>
                <a:ea typeface="Corbel"/>
                <a:cs typeface="Corbel"/>
                <a:sym typeface="Corbel"/>
              </a:rPr>
              <a:t>job duties considered at </a:t>
            </a:r>
            <a:r>
              <a:rPr lang="en-US" sz="2400" b="0" i="0" u="none" strike="noStrike" cap="none" dirty="0" smtClean="0">
                <a:solidFill>
                  <a:schemeClr val="lt1"/>
                </a:solidFill>
                <a:latin typeface="Corbel"/>
                <a:ea typeface="Corbel"/>
                <a:cs typeface="Corbel"/>
                <a:sym typeface="Corbel"/>
              </a:rPr>
              <a:t>risk (i.e. cleaning up after bodily fluids)</a:t>
            </a:r>
            <a:endParaRPr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6342" y="1869831"/>
            <a:ext cx="6013939" cy="45104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63"/>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Outdoor Heat Exposure Tab Topics</a:t>
            </a:r>
            <a:endParaRPr sz="3200" b="0" i="0" u="none" strike="noStrike" cap="none">
              <a:solidFill>
                <a:schemeClr val="lt1"/>
              </a:solidFill>
              <a:latin typeface="Consolas"/>
              <a:ea typeface="Consolas"/>
              <a:cs typeface="Consolas"/>
              <a:sym typeface="Consolas"/>
            </a:endParaRPr>
          </a:p>
        </p:txBody>
      </p:sp>
      <p:sp>
        <p:nvSpPr>
          <p:cNvPr id="1731" name="Google Shape;1731;p63"/>
          <p:cNvSpPr txBox="1">
            <a:spLocks noGrp="1"/>
          </p:cNvSpPr>
          <p:nvPr>
            <p:ph type="body" idx="1"/>
          </p:nvPr>
        </p:nvSpPr>
        <p:spPr>
          <a:xfrm>
            <a:off x="5599112" y="1919653"/>
            <a:ext cx="5531950"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70000"/>
              </a:lnSpc>
              <a:spcBef>
                <a:spcPts val="0"/>
              </a:spcBef>
              <a:spcAft>
                <a:spcPts val="0"/>
              </a:spcAft>
              <a:buClr>
                <a:schemeClr val="lt1"/>
              </a:buClr>
              <a:buSzPts val="2220"/>
              <a:buFont typeface="Arial"/>
              <a:buChar char="▪"/>
            </a:pPr>
            <a:r>
              <a:rPr lang="en-US" sz="2220" b="0" i="0" u="none" strike="noStrike" cap="none" dirty="0">
                <a:solidFill>
                  <a:schemeClr val="lt1"/>
                </a:solidFill>
                <a:latin typeface="Corbel"/>
                <a:ea typeface="Corbel"/>
                <a:cs typeface="Corbel"/>
                <a:sym typeface="Corbel"/>
              </a:rPr>
              <a:t>Training – through SafeSchools and in-house safety meetings</a:t>
            </a:r>
            <a:endParaRPr dirty="0"/>
          </a:p>
          <a:p>
            <a:pPr marL="274320" marR="0" lvl="0" indent="-274320" algn="l" rtl="0">
              <a:lnSpc>
                <a:spcPct val="70000"/>
              </a:lnSpc>
              <a:spcBef>
                <a:spcPts val="1800"/>
              </a:spcBef>
              <a:spcAft>
                <a:spcPts val="0"/>
              </a:spcAft>
              <a:buClr>
                <a:schemeClr val="lt1"/>
              </a:buClr>
              <a:buSzPts val="2220"/>
              <a:buFont typeface="Arial"/>
              <a:buChar char="▪"/>
            </a:pPr>
            <a:r>
              <a:rPr lang="en-US" sz="2220" b="0" i="0" u="none" strike="noStrike" cap="none" dirty="0">
                <a:solidFill>
                  <a:schemeClr val="lt1"/>
                </a:solidFill>
                <a:latin typeface="Corbel"/>
                <a:ea typeface="Corbel"/>
                <a:cs typeface="Corbel"/>
                <a:sym typeface="Corbel"/>
              </a:rPr>
              <a:t>Clothing – making adjustments for clothes and PPE, acclimatize</a:t>
            </a:r>
            <a:endParaRPr sz="2220" b="0" i="0" u="none" strike="noStrike" cap="none" dirty="0">
              <a:solidFill>
                <a:schemeClr val="lt1"/>
              </a:solidFill>
              <a:latin typeface="Corbel"/>
              <a:ea typeface="Corbel"/>
              <a:cs typeface="Corbel"/>
              <a:sym typeface="Corbel"/>
            </a:endParaRPr>
          </a:p>
          <a:p>
            <a:pPr marL="274320" marR="0" lvl="0" indent="-274320" algn="l" rtl="0">
              <a:lnSpc>
                <a:spcPct val="70000"/>
              </a:lnSpc>
              <a:spcBef>
                <a:spcPts val="1800"/>
              </a:spcBef>
              <a:spcAft>
                <a:spcPts val="0"/>
              </a:spcAft>
              <a:buClr>
                <a:schemeClr val="lt1"/>
              </a:buClr>
              <a:buSzPts val="2220"/>
              <a:buFont typeface="Arial"/>
              <a:buChar char="▪"/>
            </a:pPr>
            <a:r>
              <a:rPr lang="en-US" sz="2220" b="0" i="0" u="none" strike="noStrike" cap="none" dirty="0">
                <a:solidFill>
                  <a:schemeClr val="lt1"/>
                </a:solidFill>
                <a:latin typeface="Corbel"/>
                <a:ea typeface="Corbel"/>
                <a:cs typeface="Corbel"/>
                <a:sym typeface="Corbel"/>
              </a:rPr>
              <a:t>Hours – work outside in coolest hours of the day</a:t>
            </a:r>
            <a:endParaRPr dirty="0"/>
          </a:p>
          <a:p>
            <a:pPr marL="274320" marR="0" lvl="0" indent="-274320" algn="l" rtl="0">
              <a:lnSpc>
                <a:spcPct val="70000"/>
              </a:lnSpc>
              <a:spcBef>
                <a:spcPts val="1800"/>
              </a:spcBef>
              <a:spcAft>
                <a:spcPts val="0"/>
              </a:spcAft>
              <a:buClr>
                <a:schemeClr val="lt1"/>
              </a:buClr>
              <a:buSzPts val="2220"/>
              <a:buFont typeface="Arial"/>
              <a:buChar char="▪"/>
            </a:pPr>
            <a:r>
              <a:rPr lang="en-US" sz="2220" b="0" i="0" u="none" strike="noStrike" cap="none" dirty="0">
                <a:solidFill>
                  <a:schemeClr val="lt1"/>
                </a:solidFill>
                <a:latin typeface="Corbel"/>
                <a:ea typeface="Corbel"/>
                <a:cs typeface="Corbel"/>
                <a:sym typeface="Corbel"/>
              </a:rPr>
              <a:t>Water – have plenty available</a:t>
            </a:r>
            <a:endParaRPr dirty="0"/>
          </a:p>
          <a:p>
            <a:pPr marL="274320" marR="0" lvl="0" indent="-274320" algn="l" rtl="0">
              <a:lnSpc>
                <a:spcPct val="70000"/>
              </a:lnSpc>
              <a:spcBef>
                <a:spcPts val="1800"/>
              </a:spcBef>
              <a:spcAft>
                <a:spcPts val="0"/>
              </a:spcAft>
              <a:buClr>
                <a:schemeClr val="lt1"/>
              </a:buClr>
              <a:buSzPts val="2220"/>
              <a:buFont typeface="Arial"/>
              <a:buChar char="▪"/>
            </a:pPr>
            <a:r>
              <a:rPr lang="en-US" sz="2220" b="0" i="0" u="none" strike="noStrike" cap="none" dirty="0">
                <a:solidFill>
                  <a:schemeClr val="lt1"/>
                </a:solidFill>
                <a:latin typeface="Corbel"/>
                <a:ea typeface="Corbel"/>
                <a:cs typeface="Corbel"/>
                <a:sym typeface="Corbel"/>
              </a:rPr>
              <a:t>Heat Illness vs. Heat Exhaustion – symptoms, prevention, and treatments</a:t>
            </a:r>
            <a:endParaRPr dirty="0"/>
          </a:p>
          <a:p>
            <a:pPr marL="274320" marR="0" lvl="0" indent="-274320" algn="l" rtl="0">
              <a:lnSpc>
                <a:spcPct val="70000"/>
              </a:lnSpc>
              <a:spcBef>
                <a:spcPts val="1800"/>
              </a:spcBef>
              <a:spcAft>
                <a:spcPts val="0"/>
              </a:spcAft>
              <a:buClr>
                <a:schemeClr val="lt1"/>
              </a:buClr>
              <a:buSzPts val="2220"/>
              <a:buFont typeface="Arial"/>
              <a:buChar char="▪"/>
            </a:pPr>
            <a:r>
              <a:rPr lang="en-US" sz="2220" b="0" i="0" u="none" strike="noStrike" cap="none" dirty="0">
                <a:solidFill>
                  <a:schemeClr val="lt1"/>
                </a:solidFill>
                <a:latin typeface="Corbel"/>
                <a:ea typeface="Corbel"/>
                <a:cs typeface="Corbel"/>
                <a:sym typeface="Corbel"/>
              </a:rPr>
              <a:t>Reporting and First Aid – follow standard procedures</a:t>
            </a:r>
            <a:endParaRPr sz="2220" b="0" i="0" u="none" strike="noStrike" cap="none" dirty="0">
              <a:solidFill>
                <a:schemeClr val="lt1"/>
              </a:solidFill>
              <a:latin typeface="Corbel"/>
              <a:ea typeface="Corbel"/>
              <a:cs typeface="Corbel"/>
              <a:sym typeface="Corbe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4976" y="1736481"/>
            <a:ext cx="3171092" cy="4756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36"/>
        <p:cNvGrpSpPr/>
        <p:nvPr/>
      </p:nvGrpSpPr>
      <p:grpSpPr>
        <a:xfrm>
          <a:off x="0" y="0"/>
          <a:ext cx="0" cy="0"/>
          <a:chOff x="0" y="0"/>
          <a:chExt cx="0" cy="0"/>
        </a:xfrm>
      </p:grpSpPr>
      <p:sp>
        <p:nvSpPr>
          <p:cNvPr id="1737" name="Google Shape;1737;p6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Lockout/Tagout Tab Topics</a:t>
            </a:r>
            <a:endParaRPr sz="3200" b="0" i="0" u="none" strike="noStrike" cap="none">
              <a:solidFill>
                <a:schemeClr val="lt1"/>
              </a:solidFill>
              <a:latin typeface="Consolas"/>
              <a:ea typeface="Consolas"/>
              <a:cs typeface="Consolas"/>
              <a:sym typeface="Consolas"/>
            </a:endParaRPr>
          </a:p>
        </p:txBody>
      </p:sp>
      <p:pic>
        <p:nvPicPr>
          <p:cNvPr id="4" name="Picture Placeholder 3"/>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
        <p:nvSpPr>
          <p:cNvPr id="1738" name="Google Shape;1738;p64"/>
          <p:cNvSpPr txBox="1">
            <a:spLocks noGrp="1"/>
          </p:cNvSpPr>
          <p:nvPr>
            <p:ph type="body" idx="1"/>
          </p:nvPr>
        </p:nvSpPr>
        <p:spPr>
          <a:xfrm>
            <a:off x="7905958" y="1884311"/>
            <a:ext cx="3990033" cy="4270637"/>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Training – through SafeSchools and in-house safety meetings</a:t>
            </a:r>
            <a:endParaRPr dirty="0"/>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Authorization – who can place and remove locks/tags</a:t>
            </a:r>
            <a:endParaRPr dirty="0"/>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Written Procedure – notifications, shutdown, placement of locks/tags, and removal</a:t>
            </a:r>
            <a:endParaRPr sz="2400" b="0" i="0" u="none" strike="noStrike" cap="none" dirty="0">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65"/>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Chemical Hygiene Plan Topics</a:t>
            </a:r>
            <a:endParaRPr sz="3200" b="0" i="0" u="none" strike="noStrike" cap="none">
              <a:solidFill>
                <a:schemeClr val="lt1"/>
              </a:solidFill>
              <a:latin typeface="Consolas"/>
              <a:ea typeface="Consolas"/>
              <a:cs typeface="Consolas"/>
              <a:sym typeface="Consolas"/>
            </a:endParaRPr>
          </a:p>
        </p:txBody>
      </p:sp>
      <p:sp>
        <p:nvSpPr>
          <p:cNvPr id="1745" name="Google Shape;1745;p65"/>
          <p:cNvSpPr txBox="1">
            <a:spLocks noGrp="1"/>
          </p:cNvSpPr>
          <p:nvPr>
            <p:ph type="body" idx="1"/>
          </p:nvPr>
        </p:nvSpPr>
        <p:spPr>
          <a:xfrm>
            <a:off x="6752491" y="2144756"/>
            <a:ext cx="5147773" cy="4270697"/>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Science Labs – intended for science classrooms that use chemicals (</a:t>
            </a:r>
            <a:r>
              <a:rPr lang="en-US" sz="2400" b="0" i="0" u="none" strike="noStrike" cap="none" dirty="0" smtClean="0">
                <a:solidFill>
                  <a:schemeClr val="lt1"/>
                </a:solidFill>
                <a:latin typeface="Corbel"/>
                <a:ea typeface="Corbel"/>
                <a:cs typeface="Corbel"/>
                <a:sym typeface="Corbel"/>
              </a:rPr>
              <a:t>chem., phys., </a:t>
            </a:r>
            <a:r>
              <a:rPr lang="en-US" sz="2400" b="0" i="0" u="none" strike="noStrike" cap="none" dirty="0">
                <a:solidFill>
                  <a:schemeClr val="lt1"/>
                </a:solidFill>
                <a:latin typeface="Corbel"/>
                <a:ea typeface="Corbel"/>
                <a:cs typeface="Corbel"/>
                <a:sym typeface="Corbel"/>
              </a:rPr>
              <a:t>etc.)</a:t>
            </a:r>
            <a:endParaRPr dirty="0"/>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Training – Supervisors train all applicable employees on procedures</a:t>
            </a:r>
            <a:endParaRPr dirty="0"/>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dirty="0">
                <a:solidFill>
                  <a:schemeClr val="lt1"/>
                </a:solidFill>
                <a:latin typeface="Corbel"/>
                <a:ea typeface="Corbel"/>
                <a:cs typeface="Corbel"/>
                <a:sym typeface="Corbel"/>
              </a:rPr>
              <a:t>Identify who has what responsibilities in the plan</a:t>
            </a:r>
            <a:endParaRPr dirty="0"/>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Control Measures – SDS, PPE, Inventory Lists, Signs, Records</a:t>
            </a:r>
            <a:endParaRPr dirty="0"/>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Equipment – maintenance records, types, procedures</a:t>
            </a:r>
            <a:endParaRPr sz="2400" b="0" i="0" u="none" strike="noStrike" cap="none" dirty="0">
              <a:solidFill>
                <a:schemeClr val="lt1"/>
              </a:solidFill>
              <a:latin typeface="Corbel"/>
              <a:ea typeface="Corbel"/>
              <a:cs typeface="Corbel"/>
              <a:sym typeface="Corbe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035" y="2144757"/>
            <a:ext cx="6368662" cy="40368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66"/>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Hazardous Waste Management Tab Topics</a:t>
            </a:r>
            <a:endParaRPr sz="3200" b="0" i="0" u="none" strike="noStrike" cap="none">
              <a:solidFill>
                <a:schemeClr val="lt1"/>
              </a:solidFill>
              <a:latin typeface="Consolas"/>
              <a:ea typeface="Consolas"/>
              <a:cs typeface="Consolas"/>
              <a:sym typeface="Consolas"/>
            </a:endParaRPr>
          </a:p>
        </p:txBody>
      </p:sp>
      <p:sp>
        <p:nvSpPr>
          <p:cNvPr id="1752" name="Google Shape;1752;p66"/>
          <p:cNvSpPr txBox="1">
            <a:spLocks noGrp="1"/>
          </p:cNvSpPr>
          <p:nvPr>
            <p:ph type="body" idx="1"/>
          </p:nvPr>
        </p:nvSpPr>
        <p:spPr>
          <a:xfrm>
            <a:off x="379413" y="1940169"/>
            <a:ext cx="4419599"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Training – Supervisors train all applicable employees on procedures</a:t>
            </a:r>
            <a:endParaRPr sz="2400" b="0" i="0" u="none" strike="noStrike" cap="none" dirty="0">
              <a:solidFill>
                <a:schemeClr val="lt1"/>
              </a:solidFill>
              <a:latin typeface="Corbel"/>
              <a:ea typeface="Corbel"/>
              <a:cs typeface="Corbel"/>
              <a:sym typeface="Corbel"/>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Pick-ups – contact information for a known company to schedule regular or one-time pickups</a:t>
            </a:r>
            <a:endParaRPr dirty="0"/>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 Schedule – list month and frequency of regular pickups if applicable</a:t>
            </a:r>
            <a:endParaRPr dirty="0"/>
          </a:p>
          <a:p>
            <a:pPr marL="274320" marR="0" lvl="0" indent="-121920" algn="l" rtl="0">
              <a:lnSpc>
                <a:spcPct val="90000"/>
              </a:lnSpc>
              <a:spcBef>
                <a:spcPts val="1800"/>
              </a:spcBef>
              <a:spcAft>
                <a:spcPts val="0"/>
              </a:spcAft>
              <a:buClr>
                <a:schemeClr val="lt1"/>
              </a:buClr>
              <a:buSzPts val="2400"/>
              <a:buFont typeface="Arial"/>
              <a:buNone/>
            </a:pPr>
            <a:endParaRPr sz="2400" b="0" i="0" u="none" strike="noStrike" cap="none" dirty="0">
              <a:solidFill>
                <a:schemeClr val="lt1"/>
              </a:solidFill>
              <a:latin typeface="Corbel"/>
              <a:ea typeface="Corbel"/>
              <a:cs typeface="Corbel"/>
              <a:sym typeface="Corbe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5713" y="1773116"/>
            <a:ext cx="6824228" cy="3524074"/>
          </a:xfrm>
          <a:prstGeom prst="rect">
            <a:avLst/>
          </a:prstGeom>
        </p:spPr>
      </p:pic>
      <p:sp>
        <p:nvSpPr>
          <p:cNvPr id="3" name="Rectangle 2"/>
          <p:cNvSpPr/>
          <p:nvPr/>
        </p:nvSpPr>
        <p:spPr>
          <a:xfrm>
            <a:off x="5065713" y="5407270"/>
            <a:ext cx="6824228" cy="10374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chemeClr val="tx1"/>
                </a:solidFill>
                <a:latin typeface="Arial Black" panose="020B0A04020102020204" pitchFamily="34" charset="0"/>
              </a:rPr>
              <a:t>! WARNING !</a:t>
            </a:r>
          </a:p>
          <a:p>
            <a:pPr algn="ctr"/>
            <a:r>
              <a:rPr lang="en-US" dirty="0" smtClean="0">
                <a:solidFill>
                  <a:schemeClr val="tx1"/>
                </a:solidFill>
                <a:latin typeface="Arial Black" panose="020B0A04020102020204" pitchFamily="34" charset="0"/>
              </a:rPr>
              <a:t>Jumping into toxic waste does not give you superpowers and may result in adverse health effects</a:t>
            </a:r>
            <a:endParaRPr lang="en-US" dirty="0">
              <a:solidFill>
                <a:schemeClr val="tx1"/>
              </a:solidFill>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sp>
        <p:nvSpPr>
          <p:cNvPr id="1759" name="Google Shape;1759;p67"/>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400"/>
              <a:buFont typeface="Consolas"/>
              <a:buNone/>
            </a:pPr>
            <a:r>
              <a:rPr lang="en-US" sz="4400" b="0" i="0" u="none" strike="noStrike" cap="none">
                <a:solidFill>
                  <a:schemeClr val="lt1"/>
                </a:solidFill>
                <a:latin typeface="Consolas"/>
                <a:ea typeface="Consolas"/>
                <a:cs typeface="Consolas"/>
                <a:sym typeface="Consolas"/>
              </a:rPr>
              <a:t>Additional APP Tabs As Needed</a:t>
            </a:r>
            <a:endParaRPr sz="4400" b="0" i="0" u="none" strike="noStrike" cap="none">
              <a:solidFill>
                <a:schemeClr val="lt1"/>
              </a:solidFill>
              <a:latin typeface="Consolas"/>
              <a:ea typeface="Consolas"/>
              <a:cs typeface="Consolas"/>
              <a:sym typeface="Consolas"/>
            </a:endParaRPr>
          </a:p>
        </p:txBody>
      </p:sp>
      <p:sp>
        <p:nvSpPr>
          <p:cNvPr id="1760" name="Google Shape;1760;p67"/>
          <p:cNvSpPr txBox="1">
            <a:spLocks noGrp="1"/>
          </p:cNvSpPr>
          <p:nvPr>
            <p:ph type="body" idx="1"/>
          </p:nvPr>
        </p:nvSpPr>
        <p:spPr>
          <a:xfrm>
            <a:off x="1522413" y="5102525"/>
            <a:ext cx="9143999" cy="1069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A Brief Introduction to: Fall Protection, Confined Spaces, Pesticide Management, Hearing Conservation, Respiratory Protection, Forklifts </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68"/>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Fall Protection Tab Topics</a:t>
            </a:r>
            <a:endParaRPr sz="3200" b="0" i="0" u="none" strike="noStrike" cap="none">
              <a:solidFill>
                <a:schemeClr val="lt1"/>
              </a:solidFill>
              <a:latin typeface="Consolas"/>
              <a:ea typeface="Consolas"/>
              <a:cs typeface="Consolas"/>
              <a:sym typeface="Consolas"/>
            </a:endParaRPr>
          </a:p>
        </p:txBody>
      </p:sp>
      <p:sp>
        <p:nvSpPr>
          <p:cNvPr id="1766" name="Google Shape;1766;p68"/>
          <p:cNvSpPr txBox="1">
            <a:spLocks noGrp="1"/>
          </p:cNvSpPr>
          <p:nvPr>
            <p:ph type="body" idx="1"/>
          </p:nvPr>
        </p:nvSpPr>
        <p:spPr>
          <a:xfrm>
            <a:off x="590428" y="1896208"/>
            <a:ext cx="4419599"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Training – Supervisors train all applicable employees on procedures</a:t>
            </a:r>
            <a:endParaRPr dirty="0"/>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Requirements – when fall protection is required and what type(s) can be used</a:t>
            </a:r>
            <a:endParaRPr dirty="0"/>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Safety Watches – when and how to use a safety watch</a:t>
            </a:r>
            <a:endParaRPr dirty="0"/>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Maintenance – pre-use checklists for equipment</a:t>
            </a:r>
            <a:endParaRPr dirty="0"/>
          </a:p>
          <a:p>
            <a:pPr marL="274320" marR="0" lvl="0" indent="-121920" algn="l" rtl="0">
              <a:lnSpc>
                <a:spcPct val="90000"/>
              </a:lnSpc>
              <a:spcBef>
                <a:spcPts val="1800"/>
              </a:spcBef>
              <a:spcAft>
                <a:spcPts val="0"/>
              </a:spcAft>
              <a:buClr>
                <a:schemeClr val="lt1"/>
              </a:buClr>
              <a:buSzPts val="2400"/>
              <a:buFont typeface="Arial"/>
              <a:buNone/>
            </a:pPr>
            <a:endParaRPr sz="2400" b="0" i="0" u="none" strike="noStrike" cap="none" dirty="0">
              <a:solidFill>
                <a:schemeClr val="lt1"/>
              </a:solidFill>
              <a:latin typeface="Corbel"/>
              <a:ea typeface="Corbel"/>
              <a:cs typeface="Corbel"/>
              <a:sym typeface="Corbe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0688" y="1896208"/>
            <a:ext cx="6611816" cy="44078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sp>
        <p:nvSpPr>
          <p:cNvPr id="1772" name="Google Shape;1772;p69"/>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Confined Spaces Tab Topics</a:t>
            </a:r>
            <a:endParaRPr sz="3200" b="0" i="0" u="none" strike="noStrike" cap="none">
              <a:solidFill>
                <a:schemeClr val="lt1"/>
              </a:solidFill>
              <a:latin typeface="Consolas"/>
              <a:ea typeface="Consolas"/>
              <a:cs typeface="Consolas"/>
              <a:sym typeface="Consolas"/>
            </a:endParaRPr>
          </a:p>
        </p:txBody>
      </p:sp>
      <p:sp>
        <p:nvSpPr>
          <p:cNvPr id="1774" name="Google Shape;1774;p69"/>
          <p:cNvSpPr txBox="1">
            <a:spLocks noGrp="1"/>
          </p:cNvSpPr>
          <p:nvPr>
            <p:ph type="body" idx="2"/>
          </p:nvPr>
        </p:nvSpPr>
        <p:spPr>
          <a:xfrm>
            <a:off x="7266723" y="1905000"/>
            <a:ext cx="4419598"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List of Spaces – identify all confined and permit required confined spaces</a:t>
            </a:r>
            <a:endParaRPr dirty="0"/>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Specific Hazards – tight entry, atmosphere &amp; gases, PPE, evacuation</a:t>
            </a:r>
            <a:endParaRPr dirty="0"/>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Training – Supervisors train all applicable employees on procedures</a:t>
            </a:r>
            <a:endParaRPr dirty="0"/>
          </a:p>
          <a:p>
            <a:pPr marL="576072" marR="0" lvl="1" indent="-274319" algn="l" rtl="0">
              <a:lnSpc>
                <a:spcPct val="80000"/>
              </a:lnSpc>
              <a:spcBef>
                <a:spcPts val="600"/>
              </a:spcBef>
              <a:spcAft>
                <a:spcPts val="0"/>
              </a:spcAft>
              <a:buClr>
                <a:schemeClr val="lt1"/>
              </a:buClr>
              <a:buSzPts val="2000"/>
              <a:buFont typeface="Consolas"/>
              <a:buChar char="–"/>
            </a:pPr>
            <a:r>
              <a:rPr lang="en-US" sz="2000" b="0" i="0" u="none" strike="noStrike" cap="none" dirty="0">
                <a:solidFill>
                  <a:schemeClr val="lt1"/>
                </a:solidFill>
                <a:latin typeface="Corbel"/>
                <a:ea typeface="Corbel"/>
                <a:cs typeface="Corbel"/>
                <a:sym typeface="Corbel"/>
              </a:rPr>
              <a:t>Identify who has what responsibilities in the plan</a:t>
            </a:r>
            <a:endParaRPr dirty="0"/>
          </a:p>
          <a:p>
            <a:pPr marL="274320" marR="0" lvl="0" indent="-274320" algn="l" rtl="0">
              <a:lnSpc>
                <a:spcPct val="8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Procedures for Contractors</a:t>
            </a:r>
            <a:endParaRPr sz="2400" b="0" i="0" u="none" strike="noStrike" cap="none" dirty="0">
              <a:solidFill>
                <a:schemeClr val="lt1"/>
              </a:solidFill>
              <a:latin typeface="Corbel"/>
              <a:ea typeface="Corbel"/>
              <a:cs typeface="Corbel"/>
              <a:sym typeface="Corbel"/>
            </a:endParaRPr>
          </a:p>
          <a:p>
            <a:pPr marL="274320" marR="0" lvl="0" indent="-121920" algn="l" rtl="0">
              <a:lnSpc>
                <a:spcPct val="80000"/>
              </a:lnSpc>
              <a:spcBef>
                <a:spcPts val="1800"/>
              </a:spcBef>
              <a:spcAft>
                <a:spcPts val="0"/>
              </a:spcAft>
              <a:buClr>
                <a:schemeClr val="lt1"/>
              </a:buClr>
              <a:buSzPts val="2400"/>
              <a:buFont typeface="Arial"/>
              <a:buNone/>
            </a:pPr>
            <a:endParaRPr sz="2400" b="0" i="0" u="none" strike="noStrike" cap="none" dirty="0">
              <a:solidFill>
                <a:schemeClr val="lt1"/>
              </a:solidFill>
              <a:latin typeface="Corbel"/>
              <a:ea typeface="Corbel"/>
              <a:cs typeface="Corbel"/>
              <a:sym typeface="Corbe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890" y="1905000"/>
            <a:ext cx="6403301" cy="426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79" name="Google Shape;1779;p70"/>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Pesticide Management Tab Topics</a:t>
            </a:r>
            <a:endParaRPr sz="3200" b="0" i="0" u="none" strike="noStrike" cap="none">
              <a:solidFill>
                <a:schemeClr val="lt1"/>
              </a:solidFill>
              <a:latin typeface="Consolas"/>
              <a:ea typeface="Consolas"/>
              <a:cs typeface="Consolas"/>
              <a:sym typeface="Consolas"/>
            </a:endParaRPr>
          </a:p>
        </p:txBody>
      </p:sp>
      <p:sp>
        <p:nvSpPr>
          <p:cNvPr id="1780" name="Google Shape;1780;p70"/>
          <p:cNvSpPr txBox="1">
            <a:spLocks noGrp="1"/>
          </p:cNvSpPr>
          <p:nvPr>
            <p:ph type="body" idx="1"/>
          </p:nvPr>
        </p:nvSpPr>
        <p:spPr>
          <a:xfrm>
            <a:off x="748690" y="1910862"/>
            <a:ext cx="4419599"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Training – requires a certification for those using chemical pest control methods</a:t>
            </a:r>
            <a:endParaRPr dirty="0"/>
          </a:p>
          <a:p>
            <a:pPr marL="576072" marR="0" lvl="1" indent="-274319" algn="l" rtl="0">
              <a:lnSpc>
                <a:spcPct val="90000"/>
              </a:lnSpc>
              <a:spcBef>
                <a:spcPts val="600"/>
              </a:spcBef>
              <a:spcAft>
                <a:spcPts val="0"/>
              </a:spcAft>
              <a:buClr>
                <a:schemeClr val="lt1"/>
              </a:buClr>
              <a:buSzPts val="2000"/>
              <a:buFont typeface="Consolas"/>
              <a:buChar char="–"/>
            </a:pPr>
            <a:r>
              <a:rPr lang="en-US" sz="2000" b="0" i="0" u="none" strike="noStrike" cap="none" dirty="0">
                <a:solidFill>
                  <a:schemeClr val="lt1"/>
                </a:solidFill>
                <a:latin typeface="Corbel"/>
                <a:ea typeface="Corbel"/>
                <a:cs typeface="Corbel"/>
                <a:sym typeface="Corbel"/>
              </a:rPr>
              <a:t>Identify roles &amp; responsibilities</a:t>
            </a:r>
            <a:endParaRPr dirty="0"/>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Hazard Assessment – identify types of pests</a:t>
            </a:r>
            <a:endParaRPr dirty="0"/>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Procedures – PPE, records, SDS, preventative measures, notifications</a:t>
            </a:r>
            <a:endParaRPr sz="2400" b="0" i="0" u="none" strike="noStrike" cap="none" dirty="0">
              <a:solidFill>
                <a:schemeClr val="lt1"/>
              </a:solidFill>
              <a:latin typeface="Corbel"/>
              <a:ea typeface="Corbel"/>
              <a:cs typeface="Corbel"/>
              <a:sym typeface="Corbe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8086" y="1941635"/>
            <a:ext cx="6732968" cy="4205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18"/>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Citations from L &amp; I</a:t>
            </a:r>
            <a:endParaRPr sz="3200" b="0" i="0" u="none" strike="noStrike" cap="none">
              <a:solidFill>
                <a:schemeClr val="lt1"/>
              </a:solidFill>
              <a:latin typeface="Consolas"/>
              <a:ea typeface="Consolas"/>
              <a:cs typeface="Consolas"/>
              <a:sym typeface="Consolas"/>
            </a:endParaRPr>
          </a:p>
        </p:txBody>
      </p:sp>
      <p:sp>
        <p:nvSpPr>
          <p:cNvPr id="1422" name="Google Shape;1422;p18"/>
          <p:cNvSpPr txBox="1">
            <a:spLocks noGrp="1"/>
          </p:cNvSpPr>
          <p:nvPr>
            <p:ph type="body" idx="1"/>
          </p:nvPr>
        </p:nvSpPr>
        <p:spPr>
          <a:xfrm>
            <a:off x="1522413" y="1905000"/>
            <a:ext cx="4419599"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L &amp; I’s fines begin at $2500 for each citation</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School districts that have received an L &amp; I citation are on a 3 year probation period with regular re-inspections</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Additional citations after an initial fine are considered willful and the fines increase dramatically in price</a:t>
            </a:r>
            <a:endParaRPr/>
          </a:p>
          <a:p>
            <a:pPr marL="274320" marR="0" lvl="0" indent="-121920" algn="l" rtl="0">
              <a:lnSpc>
                <a:spcPct val="90000"/>
              </a:lnSpc>
              <a:spcBef>
                <a:spcPts val="1800"/>
              </a:spcBef>
              <a:spcAft>
                <a:spcPts val="0"/>
              </a:spcAft>
              <a:buClr>
                <a:schemeClr val="lt1"/>
              </a:buClr>
              <a:buSzPts val="2400"/>
              <a:buFont typeface="Arial"/>
              <a:buNone/>
            </a:pPr>
            <a:endParaRPr sz="2400" b="0" i="0" u="none" strike="noStrike" cap="none">
              <a:solidFill>
                <a:schemeClr val="lt1"/>
              </a:solidFill>
              <a:latin typeface="Corbel"/>
              <a:ea typeface="Corbel"/>
              <a:cs typeface="Corbel"/>
              <a:sym typeface="Corbe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4788" y="1809750"/>
            <a:ext cx="3761624" cy="4739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sp>
        <p:nvSpPr>
          <p:cNvPr id="1786" name="Google Shape;1786;p71"/>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Hearing Conservation Tab Topics</a:t>
            </a:r>
            <a:endParaRPr sz="3200" b="0" i="0" u="none" strike="noStrike" cap="none">
              <a:solidFill>
                <a:schemeClr val="lt1"/>
              </a:solidFill>
              <a:latin typeface="Consolas"/>
              <a:ea typeface="Consolas"/>
              <a:cs typeface="Consolas"/>
              <a:sym typeface="Consolas"/>
            </a:endParaRPr>
          </a:p>
        </p:txBody>
      </p:sp>
      <p:sp>
        <p:nvSpPr>
          <p:cNvPr id="1787" name="Google Shape;1787;p71"/>
          <p:cNvSpPr txBox="1">
            <a:spLocks noGrp="1"/>
          </p:cNvSpPr>
          <p:nvPr>
            <p:ph type="body" idx="1"/>
          </p:nvPr>
        </p:nvSpPr>
        <p:spPr>
          <a:xfrm>
            <a:off x="7131904" y="1904999"/>
            <a:ext cx="4419599"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lt1"/>
              </a:buClr>
              <a:buSzPts val="2220"/>
              <a:buFont typeface="Arial"/>
              <a:buChar char="▪"/>
            </a:pPr>
            <a:r>
              <a:rPr lang="en-US" sz="2220" b="0" i="0" u="none" strike="noStrike" cap="none" dirty="0">
                <a:solidFill>
                  <a:schemeClr val="lt1"/>
                </a:solidFill>
                <a:latin typeface="Corbel"/>
                <a:ea typeface="Corbel"/>
                <a:cs typeface="Corbel"/>
                <a:sym typeface="Corbel"/>
              </a:rPr>
              <a:t>Training – Supervisors train all applicable employees on procedures</a:t>
            </a:r>
            <a:endParaRPr dirty="0"/>
          </a:p>
          <a:p>
            <a:pPr marL="274320" marR="0" lvl="0" indent="-274320" algn="l" rtl="0">
              <a:lnSpc>
                <a:spcPct val="80000"/>
              </a:lnSpc>
              <a:spcBef>
                <a:spcPts val="1800"/>
              </a:spcBef>
              <a:spcAft>
                <a:spcPts val="0"/>
              </a:spcAft>
              <a:buClr>
                <a:schemeClr val="lt1"/>
              </a:buClr>
              <a:buSzPts val="2220"/>
              <a:buFont typeface="Arial"/>
              <a:buChar char="▪"/>
            </a:pPr>
            <a:r>
              <a:rPr lang="en-US" sz="2220" b="0" i="0" u="none" strike="noStrike" cap="none" dirty="0">
                <a:solidFill>
                  <a:schemeClr val="lt1"/>
                </a:solidFill>
                <a:latin typeface="Corbel"/>
                <a:ea typeface="Corbel"/>
                <a:cs typeface="Corbel"/>
                <a:sym typeface="Corbel"/>
              </a:rPr>
              <a:t>Hazard Assessment – identify areas of concern</a:t>
            </a:r>
            <a:endParaRPr dirty="0"/>
          </a:p>
          <a:p>
            <a:pPr marL="274320" marR="0" lvl="0" indent="-274320" algn="l" rtl="0">
              <a:lnSpc>
                <a:spcPct val="80000"/>
              </a:lnSpc>
              <a:spcBef>
                <a:spcPts val="1800"/>
              </a:spcBef>
              <a:spcAft>
                <a:spcPts val="0"/>
              </a:spcAft>
              <a:buClr>
                <a:schemeClr val="lt1"/>
              </a:buClr>
              <a:buSzPts val="2220"/>
              <a:buFont typeface="Arial"/>
              <a:buChar char="▪"/>
            </a:pPr>
            <a:r>
              <a:rPr lang="en-US" sz="2220" b="0" i="0" u="none" strike="noStrike" cap="none" dirty="0">
                <a:solidFill>
                  <a:schemeClr val="lt1"/>
                </a:solidFill>
                <a:latin typeface="Corbel"/>
                <a:ea typeface="Corbel"/>
                <a:cs typeface="Corbel"/>
                <a:sym typeface="Corbel"/>
              </a:rPr>
              <a:t>Hearing Tests – audiometric testing upon hiring and then once a year afterwards</a:t>
            </a:r>
            <a:endParaRPr dirty="0"/>
          </a:p>
          <a:p>
            <a:pPr marL="274320" marR="0" lvl="0" indent="-274320" algn="l" rtl="0">
              <a:lnSpc>
                <a:spcPct val="80000"/>
              </a:lnSpc>
              <a:spcBef>
                <a:spcPts val="1800"/>
              </a:spcBef>
              <a:spcAft>
                <a:spcPts val="0"/>
              </a:spcAft>
              <a:buClr>
                <a:schemeClr val="lt1"/>
              </a:buClr>
              <a:buSzPts val="2220"/>
              <a:buFont typeface="Arial"/>
              <a:buChar char="▪"/>
            </a:pPr>
            <a:r>
              <a:rPr lang="en-US" sz="2220" b="0" i="0" u="none" strike="noStrike" cap="none" dirty="0">
                <a:solidFill>
                  <a:schemeClr val="lt1"/>
                </a:solidFill>
                <a:latin typeface="Corbel"/>
                <a:ea typeface="Corbel"/>
                <a:cs typeface="Corbel"/>
                <a:sym typeface="Corbel"/>
              </a:rPr>
              <a:t>Signage – post hearing protection requirements where needed</a:t>
            </a:r>
            <a:endParaRPr dirty="0"/>
          </a:p>
          <a:p>
            <a:pPr marL="274320" marR="0" lvl="0" indent="-274320" algn="l" rtl="0">
              <a:lnSpc>
                <a:spcPct val="80000"/>
              </a:lnSpc>
              <a:spcBef>
                <a:spcPts val="1800"/>
              </a:spcBef>
              <a:spcAft>
                <a:spcPts val="0"/>
              </a:spcAft>
              <a:buClr>
                <a:schemeClr val="lt1"/>
              </a:buClr>
              <a:buSzPts val="2220"/>
              <a:buFont typeface="Arial"/>
              <a:buChar char="▪"/>
            </a:pPr>
            <a:r>
              <a:rPr lang="en-US" sz="2220" b="0" i="0" u="none" strike="noStrike" cap="none" dirty="0">
                <a:solidFill>
                  <a:schemeClr val="lt1"/>
                </a:solidFill>
                <a:latin typeface="Corbel"/>
                <a:ea typeface="Corbel"/>
                <a:cs typeface="Corbel"/>
                <a:sym typeface="Corbel"/>
              </a:rPr>
              <a:t>PPE – provide required hearing protection and maintain them</a:t>
            </a:r>
            <a:endParaRPr sz="2220" b="0" i="0" u="none" strike="noStrike" cap="none" dirty="0">
              <a:solidFill>
                <a:schemeClr val="lt1"/>
              </a:solidFill>
              <a:latin typeface="Corbel"/>
              <a:ea typeface="Corbel"/>
              <a:cs typeface="Corbel"/>
              <a:sym typeface="Corbe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558" y="1979733"/>
            <a:ext cx="6176597" cy="41177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1793" name="Google Shape;1793;p72"/>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Respiratory Protection Tab Topics</a:t>
            </a:r>
            <a:endParaRPr sz="3200" b="0" i="0" u="none" strike="noStrike" cap="none">
              <a:solidFill>
                <a:schemeClr val="lt1"/>
              </a:solidFill>
              <a:latin typeface="Consolas"/>
              <a:ea typeface="Consolas"/>
              <a:cs typeface="Consolas"/>
              <a:sym typeface="Consolas"/>
            </a:endParaRPr>
          </a:p>
        </p:txBody>
      </p:sp>
      <p:sp>
        <p:nvSpPr>
          <p:cNvPr id="1794" name="Google Shape;1794;p72"/>
          <p:cNvSpPr txBox="1">
            <a:spLocks noGrp="1"/>
          </p:cNvSpPr>
          <p:nvPr>
            <p:ph type="body" idx="1"/>
          </p:nvPr>
        </p:nvSpPr>
        <p:spPr>
          <a:xfrm>
            <a:off x="1522413" y="1905000"/>
            <a:ext cx="4419599" cy="44958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70000"/>
              </a:lnSpc>
              <a:spcBef>
                <a:spcPts val="0"/>
              </a:spcBef>
              <a:spcAft>
                <a:spcPts val="0"/>
              </a:spcAft>
              <a:buClr>
                <a:schemeClr val="lt1"/>
              </a:buClr>
              <a:buSzPts val="2220"/>
              <a:buFont typeface="Arial"/>
              <a:buChar char="▪"/>
            </a:pPr>
            <a:r>
              <a:rPr lang="en-US" sz="2220" b="0" i="0" u="none" strike="noStrike" cap="none">
                <a:solidFill>
                  <a:schemeClr val="lt1"/>
                </a:solidFill>
                <a:latin typeface="Corbel"/>
                <a:ea typeface="Corbel"/>
                <a:cs typeface="Corbel"/>
                <a:sym typeface="Corbel"/>
              </a:rPr>
              <a:t>Training – Supervisors train all applicable employees on procedures</a:t>
            </a:r>
            <a:endParaRPr/>
          </a:p>
          <a:p>
            <a:pPr marL="274320" marR="0" lvl="0" indent="-274320" algn="l" rtl="0">
              <a:lnSpc>
                <a:spcPct val="70000"/>
              </a:lnSpc>
              <a:spcBef>
                <a:spcPts val="1800"/>
              </a:spcBef>
              <a:spcAft>
                <a:spcPts val="0"/>
              </a:spcAft>
              <a:buClr>
                <a:schemeClr val="lt1"/>
              </a:buClr>
              <a:buSzPts val="2220"/>
              <a:buFont typeface="Arial"/>
              <a:buChar char="▪"/>
            </a:pPr>
            <a:r>
              <a:rPr lang="en-US" sz="2220" b="0" i="0" u="none" strike="noStrike" cap="none">
                <a:solidFill>
                  <a:schemeClr val="lt1"/>
                </a:solidFill>
                <a:latin typeface="Corbel"/>
                <a:ea typeface="Corbel"/>
                <a:cs typeface="Corbel"/>
                <a:sym typeface="Corbel"/>
              </a:rPr>
              <a:t>Hazard Assessment – identify areas of concern and the correct respirator for the job</a:t>
            </a:r>
            <a:endParaRPr sz="2220" b="0" i="0" u="none" strike="noStrike" cap="none">
              <a:solidFill>
                <a:schemeClr val="lt1"/>
              </a:solidFill>
              <a:latin typeface="Corbel"/>
              <a:ea typeface="Corbel"/>
              <a:cs typeface="Corbel"/>
              <a:sym typeface="Corbel"/>
            </a:endParaRPr>
          </a:p>
          <a:p>
            <a:pPr marL="274320" marR="0" lvl="0" indent="-274320" algn="l" rtl="0">
              <a:lnSpc>
                <a:spcPct val="70000"/>
              </a:lnSpc>
              <a:spcBef>
                <a:spcPts val="1800"/>
              </a:spcBef>
              <a:spcAft>
                <a:spcPts val="0"/>
              </a:spcAft>
              <a:buClr>
                <a:schemeClr val="lt1"/>
              </a:buClr>
              <a:buSzPts val="2220"/>
              <a:buFont typeface="Arial"/>
              <a:buChar char="▪"/>
            </a:pPr>
            <a:r>
              <a:rPr lang="en-US" sz="2220" b="0" i="0" u="none" strike="noStrike" cap="none">
                <a:solidFill>
                  <a:schemeClr val="lt1"/>
                </a:solidFill>
                <a:latin typeface="Corbel"/>
                <a:ea typeface="Corbel"/>
                <a:cs typeface="Corbel"/>
                <a:sym typeface="Corbel"/>
              </a:rPr>
              <a:t>Medical Tests – respirator fit testing upon hiring and then once a year afterwards</a:t>
            </a:r>
            <a:endParaRPr/>
          </a:p>
          <a:p>
            <a:pPr marL="274320" marR="0" lvl="0" indent="-274320" algn="l" rtl="0">
              <a:lnSpc>
                <a:spcPct val="70000"/>
              </a:lnSpc>
              <a:spcBef>
                <a:spcPts val="1800"/>
              </a:spcBef>
              <a:spcAft>
                <a:spcPts val="0"/>
              </a:spcAft>
              <a:buClr>
                <a:schemeClr val="lt1"/>
              </a:buClr>
              <a:buSzPts val="2220"/>
              <a:buFont typeface="Arial"/>
              <a:buChar char="▪"/>
            </a:pPr>
            <a:r>
              <a:rPr lang="en-US" sz="2220" b="0" i="0" u="none" strike="noStrike" cap="none">
                <a:solidFill>
                  <a:schemeClr val="lt1"/>
                </a:solidFill>
                <a:latin typeface="Corbel"/>
                <a:ea typeface="Corbel"/>
                <a:cs typeface="Corbel"/>
                <a:sym typeface="Corbel"/>
              </a:rPr>
              <a:t>Signage – post respirator requirements where needed</a:t>
            </a:r>
            <a:endParaRPr/>
          </a:p>
          <a:p>
            <a:pPr marL="274320" marR="0" lvl="0" indent="-274320" algn="l" rtl="0">
              <a:lnSpc>
                <a:spcPct val="70000"/>
              </a:lnSpc>
              <a:spcBef>
                <a:spcPts val="1800"/>
              </a:spcBef>
              <a:spcAft>
                <a:spcPts val="0"/>
              </a:spcAft>
              <a:buClr>
                <a:schemeClr val="lt1"/>
              </a:buClr>
              <a:buSzPts val="2220"/>
              <a:buFont typeface="Arial"/>
              <a:buChar char="▪"/>
            </a:pPr>
            <a:r>
              <a:rPr lang="en-US" sz="2220" b="0" i="0" u="none" strike="noStrike" cap="none">
                <a:solidFill>
                  <a:schemeClr val="lt1"/>
                </a:solidFill>
                <a:latin typeface="Corbel"/>
                <a:ea typeface="Corbel"/>
                <a:cs typeface="Corbel"/>
                <a:sym typeface="Corbel"/>
              </a:rPr>
              <a:t>PPE – provide masks, replacement parts, and maintain them</a:t>
            </a:r>
            <a:endParaRPr/>
          </a:p>
          <a:p>
            <a:pPr marL="274320" marR="0" lvl="0" indent="-133350" algn="l" rtl="0">
              <a:lnSpc>
                <a:spcPct val="70000"/>
              </a:lnSpc>
              <a:spcBef>
                <a:spcPts val="1800"/>
              </a:spcBef>
              <a:spcAft>
                <a:spcPts val="0"/>
              </a:spcAft>
              <a:buClr>
                <a:schemeClr val="lt1"/>
              </a:buClr>
              <a:buSzPts val="2220"/>
              <a:buFont typeface="Arial"/>
              <a:buNone/>
            </a:pPr>
            <a:endParaRPr sz="2220" b="0" i="0" u="none" strike="noStrike" cap="none">
              <a:solidFill>
                <a:schemeClr val="lt1"/>
              </a:solidFill>
              <a:latin typeface="Corbel"/>
              <a:ea typeface="Corbel"/>
              <a:cs typeface="Corbel"/>
              <a:sym typeface="Corbe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87458" y="1696916"/>
            <a:ext cx="4364653" cy="4935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1800" name="Google Shape;1800;p73"/>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Lifts – Fork, Aerial, Scissor, Etc.</a:t>
            </a:r>
            <a:endParaRPr sz="3200" b="0" i="0" u="none" strike="noStrike" cap="none">
              <a:solidFill>
                <a:schemeClr val="lt1"/>
              </a:solidFill>
              <a:latin typeface="Consolas"/>
              <a:ea typeface="Consolas"/>
              <a:cs typeface="Consolas"/>
              <a:sym typeface="Consolas"/>
            </a:endParaRPr>
          </a:p>
        </p:txBody>
      </p:sp>
      <p:sp>
        <p:nvSpPr>
          <p:cNvPr id="1802" name="Google Shape;1802;p73"/>
          <p:cNvSpPr txBox="1">
            <a:spLocks noGrp="1"/>
          </p:cNvSpPr>
          <p:nvPr>
            <p:ph type="body" idx="2"/>
          </p:nvPr>
        </p:nvSpPr>
        <p:spPr>
          <a:xfrm>
            <a:off x="7269650" y="1981226"/>
            <a:ext cx="4419598"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Training – through SafeSchools and practical application drive tests, can also be done through a 3</a:t>
            </a:r>
            <a:r>
              <a:rPr lang="en-US" sz="2400" b="0" i="0" u="none" strike="noStrike" cap="none" baseline="30000" dirty="0">
                <a:solidFill>
                  <a:schemeClr val="lt1"/>
                </a:solidFill>
                <a:latin typeface="Corbel"/>
                <a:ea typeface="Corbel"/>
                <a:cs typeface="Corbel"/>
                <a:sym typeface="Corbel"/>
              </a:rPr>
              <a:t>rd</a:t>
            </a:r>
            <a:r>
              <a:rPr lang="en-US" sz="2400" b="0" i="0" u="none" strike="noStrike" cap="none" dirty="0">
                <a:solidFill>
                  <a:schemeClr val="lt1"/>
                </a:solidFill>
                <a:latin typeface="Corbel"/>
                <a:ea typeface="Corbel"/>
                <a:cs typeface="Corbel"/>
                <a:sym typeface="Corbel"/>
              </a:rPr>
              <a:t> party, refresher every 2 </a:t>
            </a:r>
            <a:r>
              <a:rPr lang="en-US" sz="2400" b="0" i="0" u="none" strike="noStrike" cap="none" dirty="0" err="1">
                <a:solidFill>
                  <a:schemeClr val="lt1"/>
                </a:solidFill>
                <a:latin typeface="Corbel"/>
                <a:ea typeface="Corbel"/>
                <a:cs typeface="Corbel"/>
                <a:sym typeface="Corbel"/>
              </a:rPr>
              <a:t>yrs</a:t>
            </a:r>
            <a:endParaRPr sz="2400" b="0" i="0" u="none" strike="noStrike" cap="none" dirty="0">
              <a:solidFill>
                <a:schemeClr val="lt1"/>
              </a:solidFill>
              <a:latin typeface="Corbel"/>
              <a:ea typeface="Corbel"/>
              <a:cs typeface="Corbel"/>
              <a:sym typeface="Corbel"/>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Equipment – pre-use daily checklists, operating procedures, regular maintenance records </a:t>
            </a:r>
            <a:endParaRPr dirty="0"/>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orbel"/>
                <a:ea typeface="Corbel"/>
                <a:cs typeface="Corbel"/>
                <a:sym typeface="Corbel"/>
              </a:rPr>
              <a:t>Refueling – procedures for safe fueling and storage</a:t>
            </a:r>
            <a:endParaRPr sz="2400" b="0" i="0" u="none" strike="noStrike" cap="none" dirty="0">
              <a:solidFill>
                <a:schemeClr val="lt1"/>
              </a:solidFill>
              <a:latin typeface="Corbel"/>
              <a:ea typeface="Corbel"/>
              <a:cs typeface="Corbel"/>
              <a:sym typeface="Corbe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8070" y="1696915"/>
            <a:ext cx="6623218" cy="48358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06"/>
        <p:cNvGrpSpPr/>
        <p:nvPr/>
      </p:nvGrpSpPr>
      <p:grpSpPr>
        <a:xfrm>
          <a:off x="0" y="0"/>
          <a:ext cx="0" cy="0"/>
          <a:chOff x="0" y="0"/>
          <a:chExt cx="0" cy="0"/>
        </a:xfrm>
      </p:grpSpPr>
      <p:sp>
        <p:nvSpPr>
          <p:cNvPr id="1807" name="Google Shape;1807;p7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dirty="0">
                <a:solidFill>
                  <a:schemeClr val="lt1"/>
                </a:solidFill>
                <a:latin typeface="Consolas"/>
                <a:ea typeface="Consolas"/>
                <a:cs typeface="Consolas"/>
                <a:sym typeface="Consolas"/>
              </a:rPr>
              <a:t>Safety is a Way of Life</a:t>
            </a:r>
            <a:endParaRPr sz="3200" b="0" i="0" u="none" strike="noStrike" cap="none" dirty="0">
              <a:solidFill>
                <a:schemeClr val="lt1"/>
              </a:solidFill>
              <a:latin typeface="Consolas"/>
              <a:ea typeface="Consolas"/>
              <a:cs typeface="Consolas"/>
              <a:sym typeface="Consolas"/>
            </a:endParaRPr>
          </a:p>
        </p:txBody>
      </p:sp>
      <p:pic>
        <p:nvPicPr>
          <p:cNvPr id="4" name="Picture Placeholder 3"/>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
        <p:nvSpPr>
          <p:cNvPr id="1808" name="Google Shape;1808;p74"/>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Corbel"/>
                <a:ea typeface="Corbel"/>
                <a:cs typeface="Corbel"/>
                <a:sym typeface="Corbel"/>
              </a:rPr>
              <a:t>At the end of the day we want you to go home </a:t>
            </a:r>
            <a:r>
              <a:rPr lang="en-US" sz="2800" b="0" i="0" u="none" strike="noStrike" cap="none" dirty="0" smtClean="0">
                <a:solidFill>
                  <a:schemeClr val="lt1"/>
                </a:solidFill>
                <a:latin typeface="Corbel"/>
                <a:ea typeface="Corbel"/>
                <a:cs typeface="Corbel"/>
                <a:sym typeface="Corbel"/>
              </a:rPr>
              <a:t>safe and enjoy life.</a:t>
            </a:r>
            <a:endParaRPr sz="2800" b="0" i="0" u="none" strike="noStrike" cap="none" dirty="0">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sp>
        <p:nvSpPr>
          <p:cNvPr id="1814" name="Google Shape;1814;p75"/>
          <p:cNvSpPr txBox="1">
            <a:spLocks noGrp="1"/>
          </p:cNvSpPr>
          <p:nvPr>
            <p:ph type="ctr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5400"/>
              <a:buFont typeface="Consolas"/>
              <a:buNone/>
            </a:pPr>
            <a:r>
              <a:rPr lang="en-US" sz="5400" b="0" i="0" u="none" strike="noStrike" cap="none">
                <a:solidFill>
                  <a:schemeClr val="lt1"/>
                </a:solidFill>
                <a:latin typeface="Consolas"/>
                <a:ea typeface="Consolas"/>
                <a:cs typeface="Consolas"/>
                <a:sym typeface="Consolas"/>
              </a:rPr>
              <a:t>Thank you!</a:t>
            </a:r>
            <a:endParaRPr sz="5400" b="0" i="0" u="none" strike="noStrike" cap="none">
              <a:solidFill>
                <a:schemeClr val="lt1"/>
              </a:solidFill>
              <a:latin typeface="Consolas"/>
              <a:ea typeface="Consolas"/>
              <a:cs typeface="Consolas"/>
              <a:sym typeface="Consolas"/>
            </a:endParaRPr>
          </a:p>
        </p:txBody>
      </p:sp>
      <p:pic>
        <p:nvPicPr>
          <p:cNvPr id="1815" name="Google Shape;1815;p7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41532" y="5257800"/>
            <a:ext cx="1849762" cy="12766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508" y="2418923"/>
            <a:ext cx="4299438" cy="2020154"/>
          </a:xfrm>
        </p:spPr>
        <p:txBody>
          <a:bodyPr/>
          <a:lstStyle/>
          <a:p>
            <a:r>
              <a:rPr lang="en-US" dirty="0" smtClean="0"/>
              <a:t>Top 10 Rule Violations from L&amp;I 2019: All Industries</a:t>
            </a:r>
            <a:endParaRPr lang="en-US" dirty="0"/>
          </a:p>
        </p:txBody>
      </p:sp>
      <p:pic>
        <p:nvPicPr>
          <p:cNvPr id="7" name="Picture 6"/>
          <p:cNvPicPr>
            <a:picLocks noChangeAspect="1"/>
          </p:cNvPicPr>
          <p:nvPr/>
        </p:nvPicPr>
        <p:blipFill>
          <a:blip r:embed="rId3"/>
          <a:stretch>
            <a:fillRect/>
          </a:stretch>
        </p:blipFill>
        <p:spPr>
          <a:xfrm>
            <a:off x="4404946" y="0"/>
            <a:ext cx="6543675" cy="6858000"/>
          </a:xfrm>
          <a:prstGeom prst="rect">
            <a:avLst/>
          </a:prstGeom>
        </p:spPr>
      </p:pic>
    </p:spTree>
    <p:extLst>
      <p:ext uri="{BB962C8B-B14F-4D97-AF65-F5344CB8AC3E}">
        <p14:creationId xmlns:p14="http://schemas.microsoft.com/office/powerpoint/2010/main" val="179212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19"/>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Consolas"/>
              <a:buNone/>
            </a:pPr>
            <a:r>
              <a:rPr lang="en-US" sz="3200" b="0" i="0" u="none" strike="noStrike" cap="none">
                <a:solidFill>
                  <a:schemeClr val="lt1"/>
                </a:solidFill>
                <a:latin typeface="Consolas"/>
                <a:ea typeface="Consolas"/>
                <a:cs typeface="Consolas"/>
                <a:sym typeface="Consolas"/>
              </a:rPr>
              <a:t>Compliance Benefits</a:t>
            </a:r>
            <a:endParaRPr/>
          </a:p>
        </p:txBody>
      </p:sp>
      <p:sp>
        <p:nvSpPr>
          <p:cNvPr id="1429" name="Google Shape;1429;p19"/>
          <p:cNvSpPr txBox="1">
            <a:spLocks noGrp="1"/>
          </p:cNvSpPr>
          <p:nvPr>
            <p:ph type="body" idx="1"/>
          </p:nvPr>
        </p:nvSpPr>
        <p:spPr>
          <a:xfrm>
            <a:off x="1522413" y="1905000"/>
            <a:ext cx="4419599" cy="4267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Good will with L &amp; I</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Less injuries, less severe injuries, less near-misses</a:t>
            </a:r>
            <a:endParaRPr/>
          </a:p>
          <a:p>
            <a:pPr marL="576072" marR="0" lvl="1" indent="-274319" algn="l" rtl="0">
              <a:lnSpc>
                <a:spcPct val="90000"/>
              </a:lnSpc>
              <a:spcBef>
                <a:spcPts val="600"/>
              </a:spcBef>
              <a:spcAft>
                <a:spcPts val="0"/>
              </a:spcAft>
              <a:buClr>
                <a:schemeClr val="lt1"/>
              </a:buClr>
              <a:buSzPts val="2000"/>
              <a:buFont typeface="Consolas"/>
              <a:buChar char="–"/>
            </a:pPr>
            <a:r>
              <a:rPr lang="en-US" sz="2000" b="0" i="0" u="none" strike="noStrike" cap="none">
                <a:solidFill>
                  <a:schemeClr val="lt1"/>
                </a:solidFill>
                <a:latin typeface="Corbel"/>
                <a:ea typeface="Corbel"/>
                <a:cs typeface="Corbel"/>
                <a:sym typeface="Corbel"/>
              </a:rPr>
              <a:t>Insurance rates can be reduced with a reduction in claims</a:t>
            </a:r>
            <a:endParaRPr/>
          </a:p>
          <a:p>
            <a:pPr marL="274320" marR="0" lvl="0" indent="-274320" algn="l" rtl="0">
              <a:lnSpc>
                <a:spcPct val="90000"/>
              </a:lnSpc>
              <a:spcBef>
                <a:spcPts val="1800"/>
              </a:spcBef>
              <a:spcAft>
                <a:spcPts val="0"/>
              </a:spcAft>
              <a:buClr>
                <a:schemeClr val="lt1"/>
              </a:buClr>
              <a:buSzPts val="2400"/>
              <a:buFont typeface="Arial"/>
              <a:buChar char="▪"/>
            </a:pPr>
            <a:r>
              <a:rPr lang="en-US" sz="2400" b="0" i="0" u="none" strike="noStrike" cap="none">
                <a:solidFill>
                  <a:schemeClr val="lt1"/>
                </a:solidFill>
                <a:latin typeface="Corbel"/>
                <a:ea typeface="Corbel"/>
                <a:cs typeface="Corbel"/>
                <a:sym typeface="Corbel"/>
              </a:rPr>
              <a:t>Fosters a culture of safety where employees feel valued</a:t>
            </a:r>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1622" y="1441938"/>
            <a:ext cx="5005737" cy="51881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20"/>
          <p:cNvSpPr txBox="1">
            <a:spLocks noGrp="1"/>
          </p:cNvSpPr>
          <p:nvPr>
            <p:ph type="title"/>
          </p:nvPr>
        </p:nvSpPr>
        <p:spPr>
          <a:xfrm>
            <a:off x="1370012" y="1905000"/>
            <a:ext cx="9753600" cy="266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400"/>
              <a:buFont typeface="Consolas"/>
              <a:buNone/>
            </a:pPr>
            <a:r>
              <a:rPr lang="en-US" sz="4400" b="0" i="0" u="none" strike="noStrike" cap="none">
                <a:solidFill>
                  <a:schemeClr val="lt1"/>
                </a:solidFill>
                <a:latin typeface="Consolas"/>
                <a:ea typeface="Consolas"/>
                <a:cs typeface="Consolas"/>
                <a:sym typeface="Consolas"/>
              </a:rPr>
              <a:t>Components of a Successful Plan</a:t>
            </a:r>
            <a:endParaRPr sz="4400" b="0" i="0" u="none" strike="noStrike" cap="none">
              <a:solidFill>
                <a:schemeClr val="lt1"/>
              </a:solidFill>
              <a:latin typeface="Consolas"/>
              <a:ea typeface="Consolas"/>
              <a:cs typeface="Consolas"/>
              <a:sym typeface="Consolas"/>
            </a:endParaRPr>
          </a:p>
        </p:txBody>
      </p:sp>
      <p:sp>
        <p:nvSpPr>
          <p:cNvPr id="1436" name="Google Shape;1436;p20"/>
          <p:cNvSpPr txBox="1">
            <a:spLocks noGrp="1"/>
          </p:cNvSpPr>
          <p:nvPr>
            <p:ph type="body" idx="1"/>
          </p:nvPr>
        </p:nvSpPr>
        <p:spPr>
          <a:xfrm>
            <a:off x="1522413" y="5102525"/>
            <a:ext cx="9143999" cy="1069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orbel"/>
                <a:ea typeface="Corbel"/>
                <a:cs typeface="Corbel"/>
                <a:sym typeface="Corbel"/>
              </a:rPr>
              <a:t>What does it take for a program to work well?</a:t>
            </a:r>
            <a:endParaRPr sz="24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Chalkboard 16x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3321</TotalTime>
  <Words>3480</Words>
  <Application>Microsoft Office PowerPoint</Application>
  <PresentationFormat>Custom</PresentationFormat>
  <Paragraphs>379</Paragraphs>
  <Slides>64</Slides>
  <Notes>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Corbel</vt:lpstr>
      <vt:lpstr>Arial Black</vt:lpstr>
      <vt:lpstr>Consolas</vt:lpstr>
      <vt:lpstr>Arial</vt:lpstr>
      <vt:lpstr>Chalkboard 16x9</vt:lpstr>
      <vt:lpstr>Accident Prevention Program (APP) for School Districts</vt:lpstr>
      <vt:lpstr>Topics</vt:lpstr>
      <vt:lpstr>Accident Prevention Program</vt:lpstr>
      <vt:lpstr>Definitions</vt:lpstr>
      <vt:lpstr>Requirements</vt:lpstr>
      <vt:lpstr>Citations from L &amp; I</vt:lpstr>
      <vt:lpstr>Top 10 Rule Violations from L&amp;I 2019: All Industries</vt:lpstr>
      <vt:lpstr>Compliance Benefits</vt:lpstr>
      <vt:lpstr>Components of a Successful Plan</vt:lpstr>
      <vt:lpstr>Risk Assessment</vt:lpstr>
      <vt:lpstr>Identifying Hazards</vt:lpstr>
      <vt:lpstr>Claims Statistics Analysis </vt:lpstr>
      <vt:lpstr>Mitigation Techniques</vt:lpstr>
      <vt:lpstr>Safety Record Keeping</vt:lpstr>
      <vt:lpstr>Backups – Hard Copies &amp; In the Cloud</vt:lpstr>
      <vt:lpstr>Standard Equipment Checks &amp; Records</vt:lpstr>
      <vt:lpstr>Review All Plans &amp; Updates</vt:lpstr>
      <vt:lpstr>Reporting Incidents</vt:lpstr>
      <vt:lpstr>Employee Incident Reports (EIR)</vt:lpstr>
      <vt:lpstr>Near-Miss Reporting</vt:lpstr>
      <vt:lpstr>New Employee Orientation &amp; Continued Training</vt:lpstr>
      <vt:lpstr>Employee Safety Orientation Topics</vt:lpstr>
      <vt:lpstr>JHA Examples</vt:lpstr>
      <vt:lpstr>Safety &amp; Health Training Program All Employees Example</vt:lpstr>
      <vt:lpstr>Safety &amp; Health Training Program for Maintenance &amp; Custodial Example</vt:lpstr>
      <vt:lpstr>10 Minute Break</vt:lpstr>
      <vt:lpstr>Safety Committees</vt:lpstr>
      <vt:lpstr>Safety Committee Requirements</vt:lpstr>
      <vt:lpstr>Safety Committee Topics</vt:lpstr>
      <vt:lpstr>Safety Committee Record Keeping &amp; Reporting</vt:lpstr>
      <vt:lpstr>HAZCOM, PPE, &amp; First Aid Sections of the APP</vt:lpstr>
      <vt:lpstr>HAZCOM Program as of 2015</vt:lpstr>
      <vt:lpstr>2 Major Changes in the Revision</vt:lpstr>
      <vt:lpstr>Consistency with Safety Data Sheets (SDS)</vt:lpstr>
      <vt:lpstr>List of Chemicals Required at Each Site</vt:lpstr>
      <vt:lpstr>Secondary Labeling</vt:lpstr>
      <vt:lpstr>Standardized Pictograms</vt:lpstr>
      <vt:lpstr>Personal Protective Equipment (PPE)</vt:lpstr>
      <vt:lpstr>PPE WACs Based on Task or Equipment</vt:lpstr>
      <vt:lpstr>SDS Section 8</vt:lpstr>
      <vt:lpstr>PPE Based on Risk Assessment</vt:lpstr>
      <vt:lpstr>Choosing the Right Tool for the Job</vt:lpstr>
      <vt:lpstr>Cleaning &amp; Maintaining PPE</vt:lpstr>
      <vt:lpstr>NIOSH Respirator Maintenance Example</vt:lpstr>
      <vt:lpstr>Harness Maintenance Example</vt:lpstr>
      <vt:lpstr>First Aid Training Regulations for Instructors &amp; Bus Drivers</vt:lpstr>
      <vt:lpstr>First Aid Training Regulation for Maintenance/Custodial</vt:lpstr>
      <vt:lpstr>When in Doubt - Train Extra Personnel</vt:lpstr>
      <vt:lpstr>10 Minute Break</vt:lpstr>
      <vt:lpstr>APP Tabs for All Districts</vt:lpstr>
      <vt:lpstr>Bloodborne Pathogens Tab Topics</vt:lpstr>
      <vt:lpstr>Outdoor Heat Exposure Tab Topics</vt:lpstr>
      <vt:lpstr>Lockout/Tagout Tab Topics</vt:lpstr>
      <vt:lpstr>Chemical Hygiene Plan Topics</vt:lpstr>
      <vt:lpstr>Hazardous Waste Management Tab Topics</vt:lpstr>
      <vt:lpstr>Additional APP Tabs As Needed</vt:lpstr>
      <vt:lpstr>Fall Protection Tab Topics</vt:lpstr>
      <vt:lpstr>Confined Spaces Tab Topics</vt:lpstr>
      <vt:lpstr>Pesticide Management Tab Topics</vt:lpstr>
      <vt:lpstr>Hearing Conservation Tab Topics</vt:lpstr>
      <vt:lpstr>Respiratory Protection Tab Topics</vt:lpstr>
      <vt:lpstr>Lifts – Fork, Aerial, Scissor, Etc.</vt:lpstr>
      <vt:lpstr>Safety is a Way of Life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 Prevention Program (APP) for School Districts</dc:title>
  <cp:lastModifiedBy>Kragen, Colleen</cp:lastModifiedBy>
  <cp:revision>51</cp:revision>
  <dcterms:modified xsi:type="dcterms:W3CDTF">2020-02-28T17:58:25Z</dcterms:modified>
</cp:coreProperties>
</file>